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8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99F-F0B2-4515-8312-5113FBFF1382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B31E-C2A2-4DBF-9541-E793158A1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99F-F0B2-4515-8312-5113FBFF1382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B31E-C2A2-4DBF-9541-E793158A1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99F-F0B2-4515-8312-5113FBFF1382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B31E-C2A2-4DBF-9541-E793158A1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99F-F0B2-4515-8312-5113FBFF1382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B31E-C2A2-4DBF-9541-E793158A1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99F-F0B2-4515-8312-5113FBFF1382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B31E-C2A2-4DBF-9541-E793158A1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99F-F0B2-4515-8312-5113FBFF1382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B31E-C2A2-4DBF-9541-E793158A1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99F-F0B2-4515-8312-5113FBFF1382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B31E-C2A2-4DBF-9541-E793158A1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99F-F0B2-4515-8312-5113FBFF1382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B31E-C2A2-4DBF-9541-E793158A1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99F-F0B2-4515-8312-5113FBFF1382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B31E-C2A2-4DBF-9541-E793158A1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99F-F0B2-4515-8312-5113FBFF1382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B31E-C2A2-4DBF-9541-E793158A1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199F-F0B2-4515-8312-5113FBFF1382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B31E-C2A2-4DBF-9541-E793158A1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B199F-F0B2-4515-8312-5113FBFF1382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EB31E-C2A2-4DBF-9541-E793158A1A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://player.myshared.ru/62/1348956/slides/slid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850109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player.myshared.ru/62/1348956/slides/slide_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28604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layer.myshared.ru/62/1348956/slides/slide_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player.myshared.ru/62/1348956/slides/slide_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player.myshared.ru/62/1348956/slides/slide_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7148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player.myshared.ru/62/1348956/slides/slide_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://player.myshared.ru/62/1348956/slides/slide_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42918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player.myshared.ru/62/1348956/slides/slide_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57166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player.myshared.ru/62/1348956/slides/slide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92" y="0"/>
            <a:ext cx="909640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player.myshared.ru/62/1348956/slides/slide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player.myshared.ru/62/1348956/slides/slide_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52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player.myshared.ru/62/1348956/slides/slide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player.myshared.ru/62/1348956/slides/slide_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52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player.myshared.ru/62/1348956/slides/slide_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player.myshared.ru/62/1348956/slides/slide_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player.myshared.ru/62/1348956/slides/slide_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0</Words>
  <Application>Microsoft Office PowerPoint</Application>
  <PresentationFormat>Экран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2020-12-01T18:15:10Z</dcterms:created>
  <dcterms:modified xsi:type="dcterms:W3CDTF">2020-12-01T18:24:09Z</dcterms:modified>
</cp:coreProperties>
</file>