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4C89C-8563-4E01-A733-216D5C0147BD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62996-F67A-4315-879F-5838BD05BD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4C89C-8563-4E01-A733-216D5C0147BD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62996-F67A-4315-879F-5838BD05B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4C89C-8563-4E01-A733-216D5C0147BD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62996-F67A-4315-879F-5838BD05B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4C89C-8563-4E01-A733-216D5C0147BD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62996-F67A-4315-879F-5838BD05B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4C89C-8563-4E01-A733-216D5C0147BD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62996-F67A-4315-879F-5838BD05B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4C89C-8563-4E01-A733-216D5C0147BD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62996-F67A-4315-879F-5838BD05B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4C89C-8563-4E01-A733-216D5C0147BD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62996-F67A-4315-879F-5838BD05B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4C89C-8563-4E01-A733-216D5C0147BD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62996-F67A-4315-879F-5838BD05B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4C89C-8563-4E01-A733-216D5C0147BD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62996-F67A-4315-879F-5838BD05B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4C89C-8563-4E01-A733-216D5C0147BD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62996-F67A-4315-879F-5838BD05BD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4C89C-8563-4E01-A733-216D5C0147BD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62996-F67A-4315-879F-5838BD05BD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974C89C-8563-4E01-A733-216D5C0147BD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89B62996-F67A-4315-879F-5838BD05B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2924944"/>
            <a:ext cx="5322168" cy="1728192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Карамель</a:t>
            </a:r>
            <a:br>
              <a:rPr lang="ru-RU" sz="5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Изомальт</a:t>
            </a:r>
            <a:r>
              <a:rPr lang="ru-RU" sz="5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  <a:solidFill>
            <a:schemeClr val="accent2"/>
          </a:solidFill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Franklin Gothic Medium" pitchFamily="34" charset="0"/>
              </a:rPr>
              <a:t>Мастер 1 категории: </a:t>
            </a:r>
            <a:r>
              <a:rPr lang="ru-RU" dirty="0" err="1" smtClean="0">
                <a:latin typeface="Franklin Gothic Medium" pitchFamily="34" charset="0"/>
              </a:rPr>
              <a:t>Педан</a:t>
            </a:r>
            <a:r>
              <a:rPr lang="ru-RU" dirty="0" smtClean="0">
                <a:latin typeface="Franklin Gothic Medium" pitchFamily="34" charset="0"/>
              </a:rPr>
              <a:t>  Галина Евгеньевна</a:t>
            </a:r>
          </a:p>
          <a:p>
            <a:r>
              <a:rPr lang="ru-RU" dirty="0" smtClean="0">
                <a:latin typeface="Franklin Gothic Medium" pitchFamily="34" charset="0"/>
              </a:rPr>
              <a:t>ГБПОУ « </a:t>
            </a:r>
            <a:r>
              <a:rPr lang="ru-RU" dirty="0" err="1" smtClean="0">
                <a:latin typeface="Franklin Gothic Medium" pitchFamily="34" charset="0"/>
              </a:rPr>
              <a:t>Юрюзанский</a:t>
            </a:r>
            <a:r>
              <a:rPr lang="ru-RU" dirty="0" smtClean="0">
                <a:latin typeface="Franklin Gothic Medium" pitchFamily="34" charset="0"/>
              </a:rPr>
              <a:t> технологический техникум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4786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4525963"/>
          </a:xfrm>
        </p:spPr>
        <p:txBody>
          <a:bodyPr/>
          <a:lstStyle/>
          <a:p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Например, Джорди Рока использует </a:t>
            </a:r>
            <a:r>
              <a:rPr lang="ru-RU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изомальт</a:t>
            </a:r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что бы сделать 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сферу, </a:t>
            </a:r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который наполняет дымом с ароматом дуба, и подает этот десерт вместе с мороженным. Гриб делается точно таким образом, как и изделия из стекла.</a:t>
            </a:r>
          </a:p>
          <a:p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Также </a:t>
            </a:r>
            <a:r>
              <a:rPr lang="ru-RU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изомальт</a:t>
            </a:r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используют для создания форм, которые напоминают фруктовые плоды. Начиняют их фруктовыми пенами, разукрашивают пищевыми красками. Просто и вкусно!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2996952"/>
            <a:ext cx="4185084" cy="3462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3159791"/>
            <a:ext cx="3821410" cy="3333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71727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548680"/>
            <a:ext cx="4248472" cy="6309320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Срок хранения у натуральной карамели очень краток. Если поверхность конфеты липкая или влажноватая, это значит, что он на исходе и от приобретения такого лакомства лучше воздержаться.</a:t>
            </a:r>
          </a:p>
          <a:p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Хранить карамель необходимо при температуре не более 18°С и относительной влажности воздуха 75%, соблюдая товарное сосед­ство. Максимальный срок хранения — 6 мес. Карамель с молочной, ликерной, сбивной, прохладительной начинками, завернутая — до 3 мес. Карамель с добавками и с желейной, ореховой, ликерной на­чинками — 2 мес. Фигурная и карамель Соломка — до 15 </a:t>
            </a:r>
            <a:r>
              <a:rPr lang="ru-RU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сут</a:t>
            </a:r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56867" y="1268760"/>
            <a:ext cx="3995936" cy="39855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3988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1"/>
            <a:ext cx="8712968" cy="3312367"/>
          </a:xfrm>
        </p:spPr>
        <p:txBody>
          <a:bodyPr/>
          <a:lstStyle/>
          <a:p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Хранение </a:t>
            </a:r>
            <a:r>
              <a:rPr lang="ru-RU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изомальта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Условия хранения </a:t>
            </a:r>
            <a:r>
              <a:rPr lang="ru-RU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изомальта</a:t>
            </a:r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достаточно просты. Главное правило — невысокая влажность воздуха, иначе продукт растает и станет матовым. Консервант можно хранить как при комнатной температуре, так и в холодильнике. В последнем случае </a:t>
            </a:r>
            <a:r>
              <a:rPr lang="ru-RU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изомальт</a:t>
            </a:r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может стать липким, но не более того. Некоторые кулинары утверждают, что при низких температурах вещество тает, однако это ошибочное мнение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9632" y="3429000"/>
            <a:ext cx="3068960" cy="3068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6" y="3645024"/>
            <a:ext cx="3029712" cy="1648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93563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91050" y="692185"/>
            <a:ext cx="2334990" cy="2334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787837"/>
            <a:ext cx="2736304" cy="2239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4120133"/>
            <a:ext cx="2790062" cy="2170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50611" y="3870176"/>
            <a:ext cx="3015868" cy="2420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22384" y="764704"/>
            <a:ext cx="2828088" cy="22624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22384" y="3654152"/>
            <a:ext cx="2501744" cy="263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817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94075" y="612415"/>
            <a:ext cx="3980185" cy="2653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4128" y="3717032"/>
            <a:ext cx="3059832" cy="25818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4582" y="3717032"/>
            <a:ext cx="5041514" cy="28722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0956" y="404664"/>
            <a:ext cx="3068960" cy="3068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71395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76672"/>
            <a:ext cx="8784976" cy="638132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Карамель</a:t>
            </a:r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  — кондитерское изделие или ингредиент такого изделия, получаемый нагреванием 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сахара</a:t>
            </a:r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увариванием сахарного раствора с крахмальной патокой или </a:t>
            </a:r>
            <a:r>
              <a:rPr lang="ru-RU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инвертным</a:t>
            </a:r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сиропом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Представляет собой пластичную или твердую массу (в зависимости от температуры нагревания) различных оттенков жёлтого и коричневого цвета (без дополнительного окрашивания), содержит сахарозу, мальтозу и 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глюкозу</a:t>
            </a:r>
          </a:p>
          <a:p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Карамель также применяется в качестве пищевого красителя или вкусовой добавки при изготовлении других пищевых продуктов и напитков. Зарегистрирована в качестве пищевой добавки Е150.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7614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620688"/>
            <a:ext cx="5328592" cy="511256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 сегодняшний день видов карамели появилось огромное множество. Однако вся она подразделяется на две основных категории: твердая и мягкая. Из твердой обычно делают конфеты, в том числе и леденцы, а мягкую добавляют в кондитерские изделия или используют как пищевую добавку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0072" y="620688"/>
            <a:ext cx="3757278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4725144"/>
            <a:ext cx="3816424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3933056"/>
            <a:ext cx="3861954" cy="21880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1287869" y="71046"/>
            <a:ext cx="10919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Виды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628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796" y="260648"/>
            <a:ext cx="4139952" cy="6264696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Впервые сладости, напоминающие современную карамель, появились около трех тысяч лет назад в Греции и Китае. Там приноровились уваривать сироп из ячменной патоки, так, что получались тягучие сладкие лепешки. Однако само слово «карамель» своим появлением обязано латинскому названию сахарного тростника («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cannamella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»). Первую сладость, по составу напоминающую современную, приготовили в Индии около двух с половиной тысяч лет назад. Именно в это время там научились вываривать сахарный тростник и получили первый в истории настоящий сахар</a:t>
            </a:r>
            <a:endParaRPr lang="ru-RU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44124" y="3861048"/>
            <a:ext cx="3977936" cy="1940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04248" y="1087906"/>
            <a:ext cx="2217812" cy="23410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1412776"/>
            <a:ext cx="2237468" cy="2217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932040" y="116632"/>
            <a:ext cx="15745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История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500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6781800" cy="664096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Технология приготовления </a:t>
            </a:r>
            <a:endParaRPr lang="ru-RU" sz="4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1328204"/>
            <a:ext cx="3672408" cy="21657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45434" y="1137676"/>
            <a:ext cx="3871454" cy="25793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624" y="3899396"/>
            <a:ext cx="3168352" cy="21602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78304" y="3899396"/>
            <a:ext cx="3005714" cy="208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4619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76672"/>
            <a:ext cx="8280920" cy="2952328"/>
          </a:xfrm>
        </p:spPr>
        <p:txBody>
          <a:bodyPr/>
          <a:lstStyle/>
          <a:p>
            <a:r>
              <a:rPr lang="ru-RU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Изомальт</a:t>
            </a:r>
            <a:r>
              <a:rPr lang="ru-RU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или </a:t>
            </a:r>
            <a:r>
              <a:rPr lang="ru-RU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Изомальтитол</a:t>
            </a:r>
            <a:r>
              <a:rPr lang="ru-RU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является производным от сахарного </a:t>
            </a:r>
            <a:r>
              <a:rPr lang="ru-RU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буряка</a:t>
            </a:r>
            <a:r>
              <a:rPr lang="ru-RU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В основном его используют, для того что бы сделать кондитерские украшения, скульптуры, также добавляют в конфеты для улучшения аромата.</a:t>
            </a:r>
          </a:p>
          <a:p>
            <a:endParaRPr lang="ru-RU" dirty="0"/>
          </a:p>
        </p:txBody>
      </p:sp>
      <p:pic>
        <p:nvPicPr>
          <p:cNvPr id="1026" name="Picture 2" descr="https://diabeto.ru/wp-content/uploads/2018/11/Izomalt_1-e15416237347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041586"/>
            <a:ext cx="3744416" cy="2746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3041586"/>
            <a:ext cx="3024336" cy="2746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85228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5915" y="312737"/>
            <a:ext cx="6048075" cy="5492527"/>
          </a:xfrm>
        </p:spPr>
        <p:txBody>
          <a:bodyPr>
            <a:normAutofit/>
          </a:bodyPr>
          <a:lstStyle/>
          <a:p>
            <a:r>
              <a:rPr lang="ru-RU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Изомальт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влагоустойчив</a:t>
            </a:r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прочный, имеет более высокий блеск по сравнению с сахаром. Кроме того, он поддается многоразовой обработке при помощи высоких температур. В молекулярной гастрономии </a:t>
            </a:r>
            <a:r>
              <a:rPr lang="ru-RU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изомальт</a:t>
            </a:r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используется для создания сфер, которые потом можно заполнить дымом, пеной, другими ингредиентами. Также можно сделать капсулу с жидкостями, такими например, как оливковое масло.</a:t>
            </a:r>
          </a:p>
          <a:p>
            <a:endParaRPr lang="ru-RU" dirty="0"/>
          </a:p>
        </p:txBody>
      </p:sp>
      <p:sp>
        <p:nvSpPr>
          <p:cNvPr id="4" name="AutoShape 2" descr="https://suhoy-led.ru/files/moleklyarnaya-kuhny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suhoy-led.ru/files/moleklyarnaya-kuhnya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suhoy-led.ru/files/moleklyarnaya-kuhnya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5736" y="4641685"/>
            <a:ext cx="3473635" cy="19542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26028" y="312738"/>
            <a:ext cx="2787087" cy="41717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96521" y="4641685"/>
            <a:ext cx="2646099" cy="19845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82693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0078" y="260648"/>
            <a:ext cx="8229600" cy="4525963"/>
          </a:xfrm>
        </p:spPr>
        <p:txBody>
          <a:bodyPr/>
          <a:lstStyle/>
          <a:p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Происхождение </a:t>
            </a:r>
            <a:r>
              <a:rPr lang="ru-RU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Изомальта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Изомальт</a:t>
            </a:r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является смесью двух дисахаридов, каждый из которых состоит из двух сахаров: глюкозы и </a:t>
            </a:r>
            <a:r>
              <a:rPr lang="ru-RU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маннитола</a:t>
            </a:r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а также глюкозы и сорбитола. </a:t>
            </a:r>
            <a:r>
              <a:rPr lang="ru-RU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Изомальт</a:t>
            </a:r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производится в два этапа.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2224774"/>
            <a:ext cx="3600400" cy="2177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5776" y="4408769"/>
            <a:ext cx="3289191" cy="2160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6" y="2313243"/>
            <a:ext cx="3635896" cy="20874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7903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802076"/>
            <a:ext cx="9036496" cy="3057203"/>
          </a:xfrm>
        </p:spPr>
        <p:txBody>
          <a:bodyPr/>
          <a:lstStyle/>
          <a:p>
            <a:r>
              <a:rPr lang="ru-RU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Изомальт</a:t>
            </a:r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может быть особенно полезен в украшении торта, такие украшения как драгоценные камни, мозаики могут быть сделаны из </a:t>
            </a:r>
            <a:r>
              <a:rPr lang="ru-RU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изомальта</a:t>
            </a:r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Он также может быть использован для создания скульптуры вручную, или с использованием пресс-форм.</a:t>
            </a:r>
          </a:p>
          <a:p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Современные повара используют  его для создания художественных десертов и гарниров.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404664"/>
            <a:ext cx="3192016" cy="31221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596609"/>
            <a:ext cx="3456384" cy="29302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12865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378</TotalTime>
  <Words>493</Words>
  <Application>Microsoft Office PowerPoint</Application>
  <PresentationFormat>Экран (4:3)</PresentationFormat>
  <Paragraphs>23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Паркет</vt:lpstr>
      <vt:lpstr>Карамель Изомальт </vt:lpstr>
      <vt:lpstr>Слайд 2</vt:lpstr>
      <vt:lpstr>Слайд 3</vt:lpstr>
      <vt:lpstr>Слайд 4</vt:lpstr>
      <vt:lpstr>Технология приготовления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Карамель</dc:title>
  <dc:creator>User</dc:creator>
  <cp:lastModifiedBy>User</cp:lastModifiedBy>
  <cp:revision>23</cp:revision>
  <dcterms:created xsi:type="dcterms:W3CDTF">2019-05-30T13:05:47Z</dcterms:created>
  <dcterms:modified xsi:type="dcterms:W3CDTF">2020-12-19T17:34:52Z</dcterms:modified>
</cp:coreProperties>
</file>