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3"/>
  </p:notesMasterIdLst>
  <p:sldIdLst>
    <p:sldId id="256" r:id="rId2"/>
    <p:sldId id="309" r:id="rId3"/>
    <p:sldId id="260" r:id="rId4"/>
    <p:sldId id="291" r:id="rId5"/>
    <p:sldId id="292" r:id="rId6"/>
    <p:sldId id="294" r:id="rId7"/>
    <p:sldId id="295" r:id="rId8"/>
    <p:sldId id="296" r:id="rId9"/>
    <p:sldId id="297" r:id="rId10"/>
    <p:sldId id="298" r:id="rId11"/>
    <p:sldId id="299" r:id="rId12"/>
    <p:sldId id="300" r:id="rId13"/>
    <p:sldId id="301" r:id="rId14"/>
    <p:sldId id="302" r:id="rId15"/>
    <p:sldId id="303" r:id="rId16"/>
    <p:sldId id="304" r:id="rId17"/>
    <p:sldId id="305" r:id="rId18"/>
    <p:sldId id="306" r:id="rId19"/>
    <p:sldId id="307" r:id="rId20"/>
    <p:sldId id="266" r:id="rId21"/>
    <p:sldId id="269" r:id="rId22"/>
    <p:sldId id="272" r:id="rId23"/>
    <p:sldId id="273" r:id="rId24"/>
    <p:sldId id="274" r:id="rId25"/>
    <p:sldId id="275" r:id="rId26"/>
    <p:sldId id="276" r:id="rId27"/>
    <p:sldId id="277" r:id="rId28"/>
    <p:sldId id="271" r:id="rId29"/>
    <p:sldId id="279" r:id="rId30"/>
    <p:sldId id="278" r:id="rId31"/>
    <p:sldId id="282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F5A3CC-A684-4A4E-9C43-40F51E2D43EE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DEA8F9-94E2-4382-9284-368D4140BCF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5F82AB-F421-4AEF-86A7-702FE7CCB9B5}" type="slidenum">
              <a:rPr lang="ru-RU"/>
              <a:pPr/>
              <a:t>2</a:t>
            </a:fld>
            <a:endParaRPr lang="ru-RU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54C050-462D-4DBA-8142-BCCFF1FA63BC}" type="slidenum">
              <a:rPr lang="ru-RU"/>
              <a:pPr/>
              <a:t>12</a:t>
            </a:fld>
            <a:endParaRPr lang="ru-RU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19A0D9-E49D-44CE-AD81-DCCDC38A14FC}" type="slidenum">
              <a:rPr lang="ru-RU"/>
              <a:pPr/>
              <a:t>13</a:t>
            </a:fld>
            <a:endParaRPr lang="ru-RU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36E6FE-467A-4257-9F52-C5169BEC7B7A}" type="slidenum">
              <a:rPr lang="ru-RU"/>
              <a:pPr/>
              <a:t>14</a:t>
            </a:fld>
            <a:endParaRPr lang="ru-RU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2EEE3C-A085-468E-B768-34E0A2DEDC0A}" type="slidenum">
              <a:rPr lang="ru-RU"/>
              <a:pPr/>
              <a:t>15</a:t>
            </a:fld>
            <a:endParaRPr lang="ru-RU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E755C7-18CC-455C-BFBE-40EB1613B735}" type="slidenum">
              <a:rPr lang="ru-RU"/>
              <a:pPr/>
              <a:t>16</a:t>
            </a:fld>
            <a:endParaRPr lang="ru-RU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FB1F95-3DAD-41D3-B0FF-9843E70C1398}" type="slidenum">
              <a:rPr lang="ru-RU"/>
              <a:pPr/>
              <a:t>17</a:t>
            </a:fld>
            <a:endParaRPr lang="ru-RU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D4C864-A46B-464E-A5C2-E779A9CFC5D7}" type="slidenum">
              <a:rPr lang="ru-RU"/>
              <a:pPr/>
              <a:t>18</a:t>
            </a:fld>
            <a:endParaRPr lang="ru-RU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99699F-89A9-47CD-80A8-43160B371F2A}" type="slidenum">
              <a:rPr lang="ru-RU"/>
              <a:pPr/>
              <a:t>19</a:t>
            </a:fld>
            <a:endParaRPr lang="ru-RU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C3DB91-834A-48C3-B9F7-85AE972EEAC4}" type="slidenum">
              <a:rPr lang="ru-RU"/>
              <a:pPr/>
              <a:t>4</a:t>
            </a:fld>
            <a:endParaRPr lang="ru-RU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F9CC86-8042-4500-91E6-3FAD9A02DE66}" type="slidenum">
              <a:rPr lang="ru-RU"/>
              <a:pPr/>
              <a:t>5</a:t>
            </a:fld>
            <a:endParaRPr lang="ru-RU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AAD6C9-E657-472A-AB53-2E156A2BC91C}" type="slidenum">
              <a:rPr lang="ru-RU"/>
              <a:pPr/>
              <a:t>6</a:t>
            </a:fld>
            <a:endParaRPr lang="ru-RU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06807C-ABA3-4115-80FB-216F99A2B4EA}" type="slidenum">
              <a:rPr lang="ru-RU"/>
              <a:pPr/>
              <a:t>7</a:t>
            </a:fld>
            <a:endParaRPr lang="ru-RU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D14B74-1129-4C11-99E8-49BF26AC7D62}" type="slidenum">
              <a:rPr lang="ru-RU"/>
              <a:pPr/>
              <a:t>8</a:t>
            </a:fld>
            <a:endParaRPr lang="ru-RU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12B646-43B9-4ECC-B495-A86406C2107E}" type="slidenum">
              <a:rPr lang="ru-RU"/>
              <a:pPr/>
              <a:t>9</a:t>
            </a:fld>
            <a:endParaRPr lang="ru-RU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BD8D04-8667-49EF-B0C5-D005C4D9CEAC}" type="slidenum">
              <a:rPr lang="ru-RU"/>
              <a:pPr/>
              <a:t>10</a:t>
            </a:fld>
            <a:endParaRPr lang="ru-RU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BD8D04-8667-49EF-B0C5-D005C4D9CEAC}" type="slidenum">
              <a:rPr lang="ru-RU"/>
              <a:pPr/>
              <a:t>11</a:t>
            </a:fld>
            <a:endParaRPr lang="ru-RU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E2779-08C5-458E-BB4C-FA3FDEEA8C72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4B076-6DC0-430E-898F-683826BA840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E2779-08C5-458E-BB4C-FA3FDEEA8C72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4B076-6DC0-430E-898F-683826BA84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E2779-08C5-458E-BB4C-FA3FDEEA8C72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4B076-6DC0-430E-898F-683826BA84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E2779-08C5-458E-BB4C-FA3FDEEA8C72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4B076-6DC0-430E-898F-683826BA84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E2779-08C5-458E-BB4C-FA3FDEEA8C72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6AC4B076-6DC0-430E-898F-683826BA84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E2779-08C5-458E-BB4C-FA3FDEEA8C72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4B076-6DC0-430E-898F-683826BA84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E2779-08C5-458E-BB4C-FA3FDEEA8C72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4B076-6DC0-430E-898F-683826BA84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E2779-08C5-458E-BB4C-FA3FDEEA8C72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4B076-6DC0-430E-898F-683826BA84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E2779-08C5-458E-BB4C-FA3FDEEA8C72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4B076-6DC0-430E-898F-683826BA84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E2779-08C5-458E-BB4C-FA3FDEEA8C72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4B076-6DC0-430E-898F-683826BA84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E2779-08C5-458E-BB4C-FA3FDEEA8C72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4B076-6DC0-430E-898F-683826BA84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E5E2779-08C5-458E-BB4C-FA3FDEEA8C72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AC4B076-6DC0-430E-898F-683826BA840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ds04.infourok.ru/uploads/ex/0f88/0004ca77-a71193cb/img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1139825"/>
          </a:xfrm>
        </p:spPr>
        <p:txBody>
          <a:bodyPr>
            <a:normAutofit fontScale="90000"/>
          </a:bodyPr>
          <a:lstStyle/>
          <a:p>
            <a:r>
              <a:rPr lang="ru-RU" sz="3200"/>
              <a:t>Нижнюю часть лепестка смачивают водой и заворачивают, делая как бы завязь цветка</a:t>
            </a: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/>
          <a:srcRect r="1801"/>
          <a:stretch>
            <a:fillRect/>
          </a:stretch>
        </p:blipFill>
        <p:spPr bwMode="auto">
          <a:xfrm>
            <a:off x="1835150" y="2420938"/>
            <a:ext cx="5727700" cy="356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1139825"/>
          </a:xfrm>
        </p:spPr>
        <p:txBody>
          <a:bodyPr>
            <a:normAutofit fontScale="90000"/>
          </a:bodyPr>
          <a:lstStyle/>
          <a:p>
            <a:r>
              <a:rPr lang="ru-RU" sz="3200"/>
              <a:t>Нижнюю часть лепестка смачивают водой и заворачивают, делая как бы завязь цветка</a:t>
            </a: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/>
          <a:srcRect r="1801"/>
          <a:stretch>
            <a:fillRect/>
          </a:stretch>
        </p:blipFill>
        <p:spPr bwMode="auto">
          <a:xfrm>
            <a:off x="1835150" y="2420938"/>
            <a:ext cx="5727700" cy="356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1139825"/>
          </a:xfrm>
        </p:spPr>
        <p:txBody>
          <a:bodyPr>
            <a:normAutofit fontScale="90000"/>
          </a:bodyPr>
          <a:lstStyle/>
          <a:p>
            <a:r>
              <a:rPr lang="ru-RU" sz="3200"/>
              <a:t>Снова смачивают низ у основания лепестка и накручивают второй лепесток так, чтобы середина второго лепестка закрывала шов первого</a:t>
            </a:r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/>
          <a:srcRect t="2812"/>
          <a:stretch>
            <a:fillRect/>
          </a:stretch>
        </p:blipFill>
        <p:spPr bwMode="auto">
          <a:xfrm>
            <a:off x="1331913" y="2205038"/>
            <a:ext cx="6696075" cy="424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/>
              <a:t>Третий лепесток приклеивают и отгибают с середины в сторону.</a:t>
            </a:r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87450" y="1773238"/>
            <a:ext cx="6985000" cy="443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/>
              <a:t>Таким образом делают 5 -6 лепестков. Лишнюю мастику у основания можно обрезать ножницами.</a:t>
            </a:r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/>
          <a:srcRect t="5734" b="2867"/>
          <a:stretch>
            <a:fillRect/>
          </a:stretch>
        </p:blipFill>
        <p:spPr bwMode="auto">
          <a:xfrm>
            <a:off x="1187450" y="1989138"/>
            <a:ext cx="6697663" cy="388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Маки </a:t>
            </a:r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3713" y="1484313"/>
            <a:ext cx="5688012" cy="486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1139825"/>
          </a:xfrm>
        </p:spPr>
        <p:txBody>
          <a:bodyPr>
            <a:normAutofit fontScale="90000"/>
          </a:bodyPr>
          <a:lstStyle/>
          <a:p>
            <a:r>
              <a:rPr lang="ru-RU" sz="3200"/>
              <a:t>Мастику скатывают в равные по размеру шарики, каждый шарик разминают и придают форму лепестка.</a:t>
            </a:r>
          </a:p>
        </p:txBody>
      </p:sp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/>
          <a:srcRect t="8090" b="2696"/>
          <a:stretch>
            <a:fillRect/>
          </a:stretch>
        </p:blipFill>
        <p:spPr bwMode="auto">
          <a:xfrm>
            <a:off x="1331913" y="2060575"/>
            <a:ext cx="6985000" cy="42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92150"/>
            <a:ext cx="8229600" cy="1139825"/>
          </a:xfrm>
        </p:spPr>
        <p:txBody>
          <a:bodyPr>
            <a:normAutofit fontScale="90000"/>
          </a:bodyPr>
          <a:lstStyle/>
          <a:p>
            <a:r>
              <a:rPr lang="ru-RU" sz="3200"/>
              <a:t>Центр лепестков смачивают водой и склеивают лепестки так, чтобы один заходил на другой. В центр подсушенного цветка отсаживают тычинки.</a:t>
            </a:r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/>
          <a:srcRect l="5336"/>
          <a:stretch>
            <a:fillRect/>
          </a:stretch>
        </p:blipFill>
        <p:spPr bwMode="auto">
          <a:xfrm>
            <a:off x="1547813" y="2420938"/>
            <a:ext cx="6270625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/>
              <a:t>Фигуры из мастики</a:t>
            </a:r>
            <a:br>
              <a:rPr lang="ru-RU" sz="4000"/>
            </a:br>
            <a:r>
              <a:rPr lang="ru-RU" sz="4000"/>
              <a:t>Медвежата </a:t>
            </a:r>
          </a:p>
        </p:txBody>
      </p:sp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/>
          <a:srcRect l="859" b="1349"/>
          <a:stretch>
            <a:fillRect/>
          </a:stretch>
        </p:blipFill>
        <p:spPr bwMode="auto">
          <a:xfrm>
            <a:off x="2124075" y="2205038"/>
            <a:ext cx="5256213" cy="332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Мышки </a:t>
            </a:r>
          </a:p>
        </p:txBody>
      </p:sp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/>
          <a:srcRect t="1358"/>
          <a:stretch>
            <a:fillRect/>
          </a:stretch>
        </p:blipFill>
        <p:spPr bwMode="auto">
          <a:xfrm>
            <a:off x="0" y="1557338"/>
            <a:ext cx="4284663" cy="273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06925" y="3068638"/>
            <a:ext cx="4537075" cy="281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/>
              <a:t>Украшения из сахарной мастики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 l="1718" b="722"/>
          <a:stretch>
            <a:fillRect/>
          </a:stretch>
        </p:blipFill>
        <p:spPr bwMode="auto">
          <a:xfrm>
            <a:off x="1655763" y="1484313"/>
            <a:ext cx="6178550" cy="495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Марципан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myslide.ru/documents_7/b02f27f92fd385d074f7dc49bbbbcd42/img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715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https://cf.ppt-online.org/files/slide/b/bm3PAJy0Bf6RgaD91icYeQO4sNZWun8hCwX25o/slide-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47675"/>
            <a:ext cx="9753600" cy="7305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https://myslide.ru/documents_7/b02f27f92fd385d074f7dc49bbbbcd42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81024" y="0"/>
            <a:ext cx="952502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https://myslide.ru/documents_7/b02f27f92fd385d074f7dc49bbbbcd42/img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61" y="-24"/>
            <a:ext cx="928696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https://myslide.ru/documents_7/b02f27f92fd385d074f7dc49bbbbcd42/img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71414"/>
            <a:ext cx="8858312" cy="66437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https://myslide.ru/documents_7/b02f27f92fd385d074f7dc49bbbbcd42/img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540" y="-107197"/>
            <a:ext cx="9096460" cy="68223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s://myslide.ru/documents_7/b02f27f92fd385d074f7dc49bbbbcd42/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385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https://myslide.ru/documents_7/b02f27f92fd385d074f7dc49bbbbcd42/img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https://myslide.ru/documents_7/b02f27f92fd385d074f7dc49bbbbcd42/img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7679" y="-35759"/>
            <a:ext cx="9191679" cy="68937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https://myslide.ru/documents_7/b02f27f92fd385d074f7dc49bbbbcd42/img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8" y="35719"/>
            <a:ext cx="9001156" cy="67508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dirty="0" smtClean="0"/>
              <a:t>Сухое молоко и сахарную пудру соединяют, просеивают, горкой выкладывают на столе, постепенно вливают сгущенное молоко и замешивают мастику</a:t>
            </a:r>
            <a:endParaRPr lang="ru-RU" sz="2700" dirty="0"/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465832" y="2592006"/>
            <a:ext cx="4212336" cy="272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https://myslide.ru/documents_7/b02f27f92fd385d074f7dc49bbbbcd42/img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7679" y="-35759"/>
            <a:ext cx="9191679" cy="68937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https://myslide.ru/documents_7/b02f27f92fd385d074f7dc49bbbbcd42/img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866" y="17899"/>
            <a:ext cx="9120134" cy="68401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1139825"/>
          </a:xfrm>
        </p:spPr>
        <p:txBody>
          <a:bodyPr>
            <a:normAutofit fontScale="90000"/>
          </a:bodyPr>
          <a:lstStyle/>
          <a:p>
            <a:r>
              <a:rPr lang="ru-RU" sz="3600"/>
              <a:t>Вымешивают массу до тех пор пока она не станет эластичной, однородной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2349500"/>
            <a:ext cx="5021279" cy="3310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1139825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Готовую мастику раскатывают, вырезают из </a:t>
            </a:r>
            <a:r>
              <a:rPr lang="ru-RU" sz="3600" dirty="0" smtClean="0"/>
              <a:t>нее  </a:t>
            </a:r>
            <a:r>
              <a:rPr lang="ru-RU" sz="3600" dirty="0"/>
              <a:t>заготовки, соединяют их между собой.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/>
          <a:srcRect l="1169"/>
          <a:stretch>
            <a:fillRect/>
          </a:stretch>
        </p:blipFill>
        <p:spPr bwMode="auto">
          <a:xfrm>
            <a:off x="1835150" y="2133600"/>
            <a:ext cx="5473700" cy="439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Розы из мастики</a:t>
            </a: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/>
          <a:srcRect l="1146" b="722"/>
          <a:stretch>
            <a:fillRect/>
          </a:stretch>
        </p:blipFill>
        <p:spPr bwMode="auto">
          <a:xfrm>
            <a:off x="1692275" y="1557338"/>
            <a:ext cx="6215063" cy="495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404813"/>
            <a:ext cx="8229600" cy="1139825"/>
          </a:xfrm>
        </p:spPr>
        <p:txBody>
          <a:bodyPr>
            <a:normAutofit fontScale="90000"/>
          </a:bodyPr>
          <a:lstStyle/>
          <a:p>
            <a:r>
              <a:rPr lang="ru-RU" sz="4000"/>
              <a:t>Мастику подкрашивают в разовый цвет и хорошо перемешивают</a:t>
            </a: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/>
          <a:srcRect r="5289"/>
          <a:stretch>
            <a:fillRect/>
          </a:stretch>
        </p:blipFill>
        <p:spPr bwMode="auto">
          <a:xfrm>
            <a:off x="1403350" y="2205038"/>
            <a:ext cx="6481763" cy="420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1139825"/>
          </a:xfrm>
        </p:spPr>
        <p:txBody>
          <a:bodyPr>
            <a:normAutofit fontScale="90000"/>
          </a:bodyPr>
          <a:lstStyle/>
          <a:p>
            <a:r>
              <a:rPr lang="ru-RU" sz="4000"/>
              <a:t>Из подкрашенной массы раскатывают шарики одинакового размера</a:t>
            </a: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/>
          <a:srcRect t="2867" r="3569" b="2867"/>
          <a:stretch>
            <a:fillRect/>
          </a:stretch>
        </p:blipFill>
        <p:spPr bwMode="auto">
          <a:xfrm>
            <a:off x="1258888" y="2205038"/>
            <a:ext cx="6624637" cy="403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1139825"/>
          </a:xfrm>
        </p:spPr>
        <p:txBody>
          <a:bodyPr>
            <a:normAutofit fontScale="90000"/>
          </a:bodyPr>
          <a:lstStyle/>
          <a:p>
            <a:r>
              <a:rPr lang="ru-RU" sz="4000"/>
              <a:t>Шарик берут в руку и  придают ему форму лепестка с одного края потолще с другого потоньше</a:t>
            </a: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/>
          <a:srcRect l="3494" t="5469" r="1747"/>
          <a:stretch>
            <a:fillRect/>
          </a:stretch>
        </p:blipFill>
        <p:spPr bwMode="auto">
          <a:xfrm>
            <a:off x="1763713" y="2420938"/>
            <a:ext cx="6049962" cy="383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71</TotalTime>
  <Words>196</Words>
  <Application>Microsoft Office PowerPoint</Application>
  <PresentationFormat>Экран (4:3)</PresentationFormat>
  <Paragraphs>36</Paragraphs>
  <Slides>31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Апекс</vt:lpstr>
      <vt:lpstr>Слайд 1</vt:lpstr>
      <vt:lpstr>Украшения из сахарной мастики</vt:lpstr>
      <vt:lpstr>   Сухое молоко и сахарную пудру соединяют, просеивают, горкой выкладывают на столе, постепенно вливают сгущенное молоко и замешивают мастику</vt:lpstr>
      <vt:lpstr>Вымешивают массу до тех пор пока она не станет эластичной, однородной</vt:lpstr>
      <vt:lpstr>Готовую мастику раскатывают, вырезают из нее  заготовки, соединяют их между собой.</vt:lpstr>
      <vt:lpstr>Розы из мастики</vt:lpstr>
      <vt:lpstr>Мастику подкрашивают в разовый цвет и хорошо перемешивают</vt:lpstr>
      <vt:lpstr>Из подкрашенной массы раскатывают шарики одинакового размера</vt:lpstr>
      <vt:lpstr>Шарик берут в руку и  придают ему форму лепестка с одного края потолще с другого потоньше</vt:lpstr>
      <vt:lpstr>Нижнюю часть лепестка смачивают водой и заворачивают, делая как бы завязь цветка</vt:lpstr>
      <vt:lpstr>Нижнюю часть лепестка смачивают водой и заворачивают, делая как бы завязь цветка</vt:lpstr>
      <vt:lpstr>Снова смачивают низ у основания лепестка и накручивают второй лепесток так, чтобы середина второго лепестка закрывала шов первого</vt:lpstr>
      <vt:lpstr>Третий лепесток приклеивают и отгибают с середины в сторону.</vt:lpstr>
      <vt:lpstr>Таким образом делают 5 -6 лепестков. Лишнюю мастику у основания можно обрезать ножницами.</vt:lpstr>
      <vt:lpstr>Маки </vt:lpstr>
      <vt:lpstr>Мастику скатывают в равные по размеру шарики, каждый шарик разминают и придают форму лепестка.</vt:lpstr>
      <vt:lpstr>Центр лепестков смачивают водой и склеивают лепестки так, чтобы один заходил на другой. В центр подсушенного цветка отсаживают тычинки.</vt:lpstr>
      <vt:lpstr>Фигуры из мастики Медвежата </vt:lpstr>
      <vt:lpstr>Мышки </vt:lpstr>
      <vt:lpstr>Марципан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</cp:revision>
  <dcterms:created xsi:type="dcterms:W3CDTF">2020-12-01T16:31:33Z</dcterms:created>
  <dcterms:modified xsi:type="dcterms:W3CDTF">2020-12-14T17:44:18Z</dcterms:modified>
</cp:coreProperties>
</file>