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1" d="100"/>
          <a:sy n="41" d="100"/>
        </p:scale>
        <p:origin x="-2226" y="-10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48CE6-39F4-47D2-8D74-4C15A5CE1975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469BB-3B97-49B5-819C-DDED6DAA31A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357298"/>
          </a:xfr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b="1" i="1" dirty="0" smtClean="0"/>
              <a:t>Виды посыпок и крошки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28736"/>
            <a:ext cx="9144000" cy="5429264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condishop.ru/wp-content/uploads/2018/08/18778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428736"/>
            <a:ext cx="5357850" cy="4214842"/>
          </a:xfrm>
          <a:prstGeom prst="rect">
            <a:avLst/>
          </a:prstGeom>
          <a:noFill/>
        </p:spPr>
      </p:pic>
      <p:pic>
        <p:nvPicPr>
          <p:cNvPr id="4102" name="Picture 6" descr="https://mykaleidoscope.ru/uploads/posts/2019-12/1575773659_1-ferrerorocher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747" y="3071810"/>
            <a:ext cx="5048254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Крошка из воздушного </a:t>
            </a:r>
            <a:r>
              <a:rPr lang="ru-RU" dirty="0" err="1" smtClean="0"/>
              <a:t>п</a:t>
            </a:r>
            <a:r>
              <a:rPr lang="ru-RU" dirty="0" smtClean="0"/>
              <a:t>/</a:t>
            </a:r>
            <a:r>
              <a:rPr lang="ru-RU" dirty="0" err="1" smtClean="0"/>
              <a:t>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ds05.infourok.ru/uploads/ex/0081/00129e20-6b8913f0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Слоеная крошка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ds05.infourok.ru/uploads/ex/0081/00129e20-6b8913f0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Песочная крошка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ds05.infourok.ru/uploads/ex/0081/00129e20-6b8913f0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image3.slideserve.com/6443880/slide43-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Бисквитная крошка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ds05.infourok.ru/uploads/ex/0081/00129e20-6b8913f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6286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Трюфельная посыпка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ds05.infourok.ru/uploads/ex/0081/00129e20-6b8913f0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57149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Нонпарель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ds05.infourok.ru/uploads/ex/0081/00129e20-6b8913f0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6357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Сахаристые  посыпки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ds05.infourok.ru/uploads/ex/0081/00129e20-6b8913f0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Ореховые посыпки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ds05.infourok.ru/uploads/ex/0081/00129e20-6b8913f0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7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Смесь какао порошка и сахарной пудры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ds05.infourok.ru/uploads/ex/0081/00129e20-6b8913f0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1115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Шоколадная посыпка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ds05.infourok.ru/uploads/ex/0081/00129e20-6b8913f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29</Words>
  <Application>Microsoft Office PowerPoint</Application>
  <PresentationFormat>Экран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Виды посыпок и крошки</vt:lpstr>
      <vt:lpstr>Слайд 2</vt:lpstr>
      <vt:lpstr>Бисквитная крошка </vt:lpstr>
      <vt:lpstr>Трюфельная посыпка</vt:lpstr>
      <vt:lpstr>Нонпарель</vt:lpstr>
      <vt:lpstr>Сахаристые  посыпки</vt:lpstr>
      <vt:lpstr>Ореховые посыпки</vt:lpstr>
      <vt:lpstr>Смесь какао порошка и сахарной пудры</vt:lpstr>
      <vt:lpstr>Шоколадная посыпка</vt:lpstr>
      <vt:lpstr>Крошка из воздушного п/ф</vt:lpstr>
      <vt:lpstr>Слоеная крошка</vt:lpstr>
      <vt:lpstr>Песочная крошка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посыпок и крошки</dc:title>
  <dc:creator>User</dc:creator>
  <cp:lastModifiedBy>User</cp:lastModifiedBy>
  <cp:revision>1</cp:revision>
  <dcterms:created xsi:type="dcterms:W3CDTF">2020-12-05T07:46:17Z</dcterms:created>
  <dcterms:modified xsi:type="dcterms:W3CDTF">2020-12-05T08:32:04Z</dcterms:modified>
</cp:coreProperties>
</file>