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0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3" r:id="rId16"/>
    <p:sldId id="271" r:id="rId17"/>
    <p:sldId id="272" r:id="rId18"/>
    <p:sldId id="275" r:id="rId19"/>
    <p:sldId id="287" r:id="rId20"/>
    <p:sldId id="274" r:id="rId21"/>
    <p:sldId id="276" r:id="rId22"/>
    <p:sldId id="277" r:id="rId23"/>
    <p:sldId id="285" r:id="rId24"/>
    <p:sldId id="286" r:id="rId25"/>
    <p:sldId id="280" r:id="rId26"/>
    <p:sldId id="278" r:id="rId27"/>
    <p:sldId id="279" r:id="rId28"/>
    <p:sldId id="282" r:id="rId29"/>
    <p:sldId id="284" r:id="rId30"/>
    <p:sldId id="281" r:id="rId31"/>
    <p:sldId id="283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0000"/>
    <a:srgbClr val="CC9900"/>
    <a:srgbClr val="006600"/>
    <a:srgbClr val="111111"/>
    <a:srgbClr val="0000FF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66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22" name="Group 2"/>
          <p:cNvGrpSpPr>
            <a:grpSpLocks/>
          </p:cNvGrpSpPr>
          <p:nvPr/>
        </p:nvGrpSpPr>
        <p:grpSpPr bwMode="auto">
          <a:xfrm>
            <a:off x="0" y="2438400"/>
            <a:ext cx="9144000" cy="4046538"/>
            <a:chOff x="0" y="1536"/>
            <a:chExt cx="5760" cy="2549"/>
          </a:xfrm>
        </p:grpSpPr>
        <p:sp>
          <p:nvSpPr>
            <p:cNvPr id="81923" name="Rectangle 3"/>
            <p:cNvSpPr>
              <a:spLocks noChangeArrowheads="1"/>
            </p:cNvSpPr>
            <p:nvPr userDrawn="1"/>
          </p:nvSpPr>
          <p:spPr bwMode="hidden"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1924" name="Freeform 4"/>
            <p:cNvSpPr>
              <a:spLocks/>
            </p:cNvSpPr>
            <p:nvPr userDrawn="1"/>
          </p:nvSpPr>
          <p:spPr bwMode="hidden">
            <a:xfrm>
              <a:off x="0" y="2664"/>
              <a:ext cx="2688" cy="12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0" y="552"/>
                </a:cxn>
                <a:cxn ang="0">
                  <a:pos x="1968" y="264"/>
                </a:cxn>
                <a:cxn ang="0">
                  <a:pos x="2028" y="270"/>
                </a:cxn>
                <a:cxn ang="0">
                  <a:pos x="2661" y="528"/>
                </a:cxn>
                <a:cxn ang="0">
                  <a:pos x="2688" y="648"/>
                </a:cxn>
                <a:cxn ang="0">
                  <a:pos x="2304" y="1080"/>
                </a:cxn>
                <a:cxn ang="0">
                  <a:pos x="1584" y="1224"/>
                </a:cxn>
                <a:cxn ang="0">
                  <a:pos x="1296" y="936"/>
                </a:cxn>
                <a:cxn ang="0">
                  <a:pos x="864" y="1032"/>
                </a:cxn>
                <a:cxn ang="0">
                  <a:pos x="0" y="552"/>
                </a:cxn>
                <a:cxn ang="0">
                  <a:pos x="0" y="0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1925" name="Freeform 5"/>
            <p:cNvSpPr>
              <a:spLocks/>
            </p:cNvSpPr>
            <p:nvPr userDrawn="1"/>
          </p:nvSpPr>
          <p:spPr bwMode="hidden">
            <a:xfrm>
              <a:off x="3359" y="1536"/>
              <a:ext cx="2401" cy="1232"/>
            </a:xfrm>
            <a:custGeom>
              <a:avLst/>
              <a:gdLst/>
              <a:ahLst/>
              <a:cxnLst>
                <a:cxn ang="0">
                  <a:pos x="2208" y="15"/>
                </a:cxn>
                <a:cxn ang="0">
                  <a:pos x="2088" y="57"/>
                </a:cxn>
                <a:cxn ang="0">
                  <a:pos x="1951" y="99"/>
                </a:cxn>
                <a:cxn ang="0">
                  <a:pos x="1704" y="135"/>
                </a:cxn>
                <a:cxn ang="0">
                  <a:pos x="1314" y="177"/>
                </a:cxn>
                <a:cxn ang="0">
                  <a:pos x="1176" y="189"/>
                </a:cxn>
                <a:cxn ang="0">
                  <a:pos x="1122" y="195"/>
                </a:cxn>
                <a:cxn ang="0">
                  <a:pos x="1075" y="231"/>
                </a:cxn>
                <a:cxn ang="0">
                  <a:pos x="924" y="321"/>
                </a:cxn>
                <a:cxn ang="0">
                  <a:pos x="840" y="369"/>
                </a:cxn>
                <a:cxn ang="0">
                  <a:pos x="630" y="458"/>
                </a:cxn>
                <a:cxn ang="0">
                  <a:pos x="529" y="500"/>
                </a:cxn>
                <a:cxn ang="0">
                  <a:pos x="487" y="542"/>
                </a:cxn>
                <a:cxn ang="0">
                  <a:pos x="457" y="590"/>
                </a:cxn>
                <a:cxn ang="0">
                  <a:pos x="402" y="638"/>
                </a:cxn>
                <a:cxn ang="0">
                  <a:pos x="330" y="758"/>
                </a:cxn>
                <a:cxn ang="0">
                  <a:pos x="312" y="788"/>
                </a:cxn>
                <a:cxn ang="0">
                  <a:pos x="252" y="824"/>
                </a:cxn>
                <a:cxn ang="0">
                  <a:pos x="84" y="926"/>
                </a:cxn>
                <a:cxn ang="0">
                  <a:pos x="0" y="992"/>
                </a:cxn>
                <a:cxn ang="0">
                  <a:pos x="12" y="1040"/>
                </a:cxn>
                <a:cxn ang="0">
                  <a:pos x="132" y="1034"/>
                </a:cxn>
                <a:cxn ang="0">
                  <a:pos x="336" y="980"/>
                </a:cxn>
                <a:cxn ang="0">
                  <a:pos x="529" y="896"/>
                </a:cxn>
                <a:cxn ang="0">
                  <a:pos x="576" y="872"/>
                </a:cxn>
                <a:cxn ang="0">
                  <a:pos x="714" y="848"/>
                </a:cxn>
                <a:cxn ang="0">
                  <a:pos x="966" y="794"/>
                </a:cxn>
                <a:cxn ang="0">
                  <a:pos x="1212" y="782"/>
                </a:cxn>
                <a:cxn ang="0">
                  <a:pos x="1416" y="872"/>
                </a:cxn>
                <a:cxn ang="0">
                  <a:pos x="1464" y="932"/>
                </a:cxn>
                <a:cxn ang="0">
                  <a:pos x="1440" y="992"/>
                </a:cxn>
                <a:cxn ang="0">
                  <a:pos x="1302" y="1040"/>
                </a:cxn>
                <a:cxn ang="0">
                  <a:pos x="1158" y="1100"/>
                </a:cxn>
                <a:cxn ang="0">
                  <a:pos x="1093" y="1148"/>
                </a:cxn>
                <a:cxn ang="0">
                  <a:pos x="1075" y="1208"/>
                </a:cxn>
                <a:cxn ang="0">
                  <a:pos x="1093" y="1232"/>
                </a:cxn>
                <a:cxn ang="0">
                  <a:pos x="1152" y="1226"/>
                </a:cxn>
                <a:cxn ang="0">
                  <a:pos x="1332" y="1208"/>
                </a:cxn>
                <a:cxn ang="0">
                  <a:pos x="1434" y="1184"/>
                </a:cxn>
                <a:cxn ang="0">
                  <a:pos x="1464" y="1172"/>
                </a:cxn>
                <a:cxn ang="0">
                  <a:pos x="1578" y="1130"/>
                </a:cxn>
                <a:cxn ang="0">
                  <a:pos x="1758" y="1064"/>
                </a:cxn>
                <a:cxn ang="0">
                  <a:pos x="1872" y="962"/>
                </a:cxn>
                <a:cxn ang="0">
                  <a:pos x="1986" y="800"/>
                </a:cxn>
                <a:cxn ang="0">
                  <a:pos x="2166" y="650"/>
                </a:cxn>
                <a:cxn ang="0">
                  <a:pos x="2257" y="590"/>
                </a:cxn>
                <a:cxn ang="0">
                  <a:pos x="2400" y="57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1926" name="Freeform 6"/>
            <p:cNvSpPr>
              <a:spLocks/>
            </p:cNvSpPr>
            <p:nvPr userDrawn="1"/>
          </p:nvSpPr>
          <p:spPr bwMode="hidden">
            <a:xfrm>
              <a:off x="3792" y="1536"/>
              <a:ext cx="1968" cy="762"/>
            </a:xfrm>
            <a:custGeom>
              <a:avLst/>
              <a:gdLst/>
              <a:ahLst/>
              <a:cxnLst>
                <a:cxn ang="0">
                  <a:pos x="965" y="165"/>
                </a:cxn>
                <a:cxn ang="0">
                  <a:pos x="696" y="200"/>
                </a:cxn>
                <a:cxn ang="0">
                  <a:pos x="693" y="237"/>
                </a:cxn>
                <a:cxn ang="0">
                  <a:pos x="924" y="258"/>
                </a:cxn>
                <a:cxn ang="0">
                  <a:pos x="993" y="267"/>
                </a:cxn>
                <a:cxn ang="0">
                  <a:pos x="681" y="291"/>
                </a:cxn>
                <a:cxn ang="0">
                  <a:pos x="633" y="309"/>
                </a:cxn>
                <a:cxn ang="0">
                  <a:pos x="645" y="336"/>
                </a:cxn>
                <a:cxn ang="0">
                  <a:pos x="672" y="351"/>
                </a:cxn>
                <a:cxn ang="0">
                  <a:pos x="984" y="333"/>
                </a:cxn>
                <a:cxn ang="0">
                  <a:pos x="1080" y="357"/>
                </a:cxn>
                <a:cxn ang="0">
                  <a:pos x="624" y="492"/>
                </a:cxn>
                <a:cxn ang="0">
                  <a:pos x="616" y="536"/>
                </a:cxn>
                <a:cxn ang="0">
                  <a:pos x="8" y="724"/>
                </a:cxn>
                <a:cxn ang="0">
                  <a:pos x="0" y="756"/>
                </a:cxn>
                <a:cxn ang="0">
                  <a:pos x="27" y="762"/>
                </a:cxn>
                <a:cxn ang="0">
                  <a:pos x="664" y="564"/>
                </a:cxn>
                <a:cxn ang="0">
                  <a:pos x="856" y="600"/>
                </a:cxn>
                <a:cxn ang="0">
                  <a:pos x="1158" y="507"/>
                </a:cxn>
                <a:cxn ang="0">
                  <a:pos x="1434" y="465"/>
                </a:cxn>
                <a:cxn ang="0">
                  <a:pos x="1572" y="368"/>
                </a:cxn>
                <a:cxn ang="0">
                  <a:pos x="1712" y="340"/>
                </a:cxn>
                <a:cxn ang="0">
                  <a:pos x="1856" y="328"/>
                </a:cxn>
                <a:cxn ang="0">
                  <a:pos x="1968" y="330"/>
                </a:cxn>
                <a:cxn ang="0">
                  <a:pos x="1968" y="0"/>
                </a:cxn>
                <a:cxn ang="0">
                  <a:pos x="1934" y="3"/>
                </a:cxn>
                <a:cxn ang="0">
                  <a:pos x="1832" y="5"/>
                </a:cxn>
                <a:cxn ang="0">
                  <a:pos x="1682" y="35"/>
                </a:cxn>
                <a:cxn ang="0">
                  <a:pos x="1643" y="72"/>
                </a:cxn>
                <a:cxn ang="0">
                  <a:pos x="1392" y="11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1927" name="Freeform 7"/>
            <p:cNvSpPr>
              <a:spLocks/>
            </p:cNvSpPr>
            <p:nvPr userDrawn="1"/>
          </p:nvSpPr>
          <p:spPr bwMode="hidden">
            <a:xfrm>
              <a:off x="3599" y="2477"/>
              <a:ext cx="186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85" y="18"/>
                </a:cxn>
                <a:cxn ang="0">
                  <a:pos x="185" y="36"/>
                </a:cxn>
                <a:cxn ang="0">
                  <a:pos x="179" y="54"/>
                </a:cxn>
                <a:cxn ang="0">
                  <a:pos x="161" y="72"/>
                </a:cxn>
                <a:cxn ang="0">
                  <a:pos x="137" y="96"/>
                </a:cxn>
                <a:cxn ang="0">
                  <a:pos x="101" y="108"/>
                </a:cxn>
                <a:cxn ang="0">
                  <a:pos x="47" y="120"/>
                </a:cxn>
                <a:cxn ang="0">
                  <a:pos x="29" y="120"/>
                </a:cxn>
                <a:cxn ang="0">
                  <a:pos x="17" y="114"/>
                </a:cxn>
                <a:cxn ang="0">
                  <a:pos x="0" y="96"/>
                </a:cxn>
                <a:cxn ang="0">
                  <a:pos x="0" y="78"/>
                </a:cxn>
                <a:cxn ang="0">
                  <a:pos x="0" y="72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1928" name="Freeform 8"/>
            <p:cNvSpPr>
              <a:spLocks/>
            </p:cNvSpPr>
            <p:nvPr userDrawn="1"/>
          </p:nvSpPr>
          <p:spPr bwMode="hidden">
            <a:xfrm>
              <a:off x="3779" y="2393"/>
              <a:ext cx="185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79" y="24"/>
                </a:cxn>
                <a:cxn ang="0">
                  <a:pos x="167" y="42"/>
                </a:cxn>
                <a:cxn ang="0">
                  <a:pos x="149" y="66"/>
                </a:cxn>
                <a:cxn ang="0">
                  <a:pos x="131" y="90"/>
                </a:cxn>
                <a:cxn ang="0">
                  <a:pos x="102" y="108"/>
                </a:cxn>
                <a:cxn ang="0">
                  <a:pos x="66" y="120"/>
                </a:cxn>
                <a:cxn ang="0">
                  <a:pos x="18" y="120"/>
                </a:cxn>
                <a:cxn ang="0">
                  <a:pos x="0" y="60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1929" name="Freeform 9"/>
            <p:cNvSpPr>
              <a:spLocks/>
            </p:cNvSpPr>
            <p:nvPr userDrawn="1"/>
          </p:nvSpPr>
          <p:spPr bwMode="hidden">
            <a:xfrm>
              <a:off x="3839" y="1836"/>
              <a:ext cx="528" cy="275"/>
            </a:xfrm>
            <a:custGeom>
              <a:avLst/>
              <a:gdLst/>
              <a:ahLst/>
              <a:cxnLst>
                <a:cxn ang="0">
                  <a:pos x="0" y="275"/>
                </a:cxn>
                <a:cxn ang="0">
                  <a:pos x="0" y="269"/>
                </a:cxn>
                <a:cxn ang="0">
                  <a:pos x="6" y="251"/>
                </a:cxn>
                <a:cxn ang="0">
                  <a:pos x="6" y="239"/>
                </a:cxn>
                <a:cxn ang="0">
                  <a:pos x="12" y="227"/>
                </a:cxn>
                <a:cxn ang="0">
                  <a:pos x="18" y="221"/>
                </a:cxn>
                <a:cxn ang="0">
                  <a:pos x="36" y="215"/>
                </a:cxn>
                <a:cxn ang="0">
                  <a:pos x="77" y="203"/>
                </a:cxn>
                <a:cxn ang="0">
                  <a:pos x="137" y="179"/>
                </a:cxn>
                <a:cxn ang="0">
                  <a:pos x="209" y="143"/>
                </a:cxn>
                <a:cxn ang="0">
                  <a:pos x="251" y="120"/>
                </a:cxn>
                <a:cxn ang="0">
                  <a:pos x="299" y="96"/>
                </a:cxn>
                <a:cxn ang="0">
                  <a:pos x="394" y="48"/>
                </a:cxn>
                <a:cxn ang="0">
                  <a:pos x="442" y="30"/>
                </a:cxn>
                <a:cxn ang="0">
                  <a:pos x="478" y="12"/>
                </a:cxn>
                <a:cxn ang="0">
                  <a:pos x="502" y="6"/>
                </a:cxn>
                <a:cxn ang="0">
                  <a:pos x="520" y="0"/>
                </a:cxn>
                <a:cxn ang="0">
                  <a:pos x="526" y="0"/>
                </a:cxn>
                <a:cxn ang="0">
                  <a:pos x="520" y="6"/>
                </a:cxn>
                <a:cxn ang="0">
                  <a:pos x="508" y="12"/>
                </a:cxn>
                <a:cxn ang="0">
                  <a:pos x="484" y="24"/>
                </a:cxn>
                <a:cxn ang="0">
                  <a:pos x="460" y="42"/>
                </a:cxn>
                <a:cxn ang="0">
                  <a:pos x="436" y="54"/>
                </a:cxn>
                <a:cxn ang="0">
                  <a:pos x="394" y="78"/>
                </a:cxn>
                <a:cxn ang="0">
                  <a:pos x="340" y="108"/>
                </a:cxn>
                <a:cxn ang="0">
                  <a:pos x="275" y="143"/>
                </a:cxn>
                <a:cxn ang="0">
                  <a:pos x="131" y="221"/>
                </a:cxn>
                <a:cxn ang="0">
                  <a:pos x="65" y="251"/>
                </a:cxn>
                <a:cxn ang="0">
                  <a:pos x="0" y="275"/>
                </a:cxn>
                <a:cxn ang="0">
                  <a:pos x="0" y="275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1930" name="Freeform 10"/>
            <p:cNvSpPr>
              <a:spLocks/>
            </p:cNvSpPr>
            <p:nvPr userDrawn="1"/>
          </p:nvSpPr>
          <p:spPr bwMode="hidden">
            <a:xfrm>
              <a:off x="3676" y="2015"/>
              <a:ext cx="721" cy="306"/>
            </a:xfrm>
            <a:custGeom>
              <a:avLst/>
              <a:gdLst/>
              <a:ahLst/>
              <a:cxnLst>
                <a:cxn ang="0">
                  <a:pos x="48" y="216"/>
                </a:cxn>
                <a:cxn ang="0">
                  <a:pos x="30" y="252"/>
                </a:cxn>
                <a:cxn ang="0">
                  <a:pos x="12" y="282"/>
                </a:cxn>
                <a:cxn ang="0">
                  <a:pos x="6" y="300"/>
                </a:cxn>
                <a:cxn ang="0">
                  <a:pos x="0" y="306"/>
                </a:cxn>
                <a:cxn ang="0">
                  <a:pos x="48" y="276"/>
                </a:cxn>
                <a:cxn ang="0">
                  <a:pos x="84" y="252"/>
                </a:cxn>
                <a:cxn ang="0">
                  <a:pos x="108" y="234"/>
                </a:cxn>
                <a:cxn ang="0">
                  <a:pos x="120" y="228"/>
                </a:cxn>
                <a:cxn ang="0">
                  <a:pos x="126" y="228"/>
                </a:cxn>
                <a:cxn ang="0">
                  <a:pos x="144" y="222"/>
                </a:cxn>
                <a:cxn ang="0">
                  <a:pos x="168" y="216"/>
                </a:cxn>
                <a:cxn ang="0">
                  <a:pos x="198" y="204"/>
                </a:cxn>
                <a:cxn ang="0">
                  <a:pos x="275" y="180"/>
                </a:cxn>
                <a:cxn ang="0">
                  <a:pos x="371" y="156"/>
                </a:cxn>
                <a:cxn ang="0">
                  <a:pos x="461" y="126"/>
                </a:cxn>
                <a:cxn ang="0">
                  <a:pos x="544" y="102"/>
                </a:cxn>
                <a:cxn ang="0">
                  <a:pos x="574" y="90"/>
                </a:cxn>
                <a:cxn ang="0">
                  <a:pos x="604" y="84"/>
                </a:cxn>
                <a:cxn ang="0">
                  <a:pos x="622" y="78"/>
                </a:cxn>
                <a:cxn ang="0">
                  <a:pos x="628" y="72"/>
                </a:cxn>
                <a:cxn ang="0">
                  <a:pos x="634" y="66"/>
                </a:cxn>
                <a:cxn ang="0">
                  <a:pos x="652" y="60"/>
                </a:cxn>
                <a:cxn ang="0">
                  <a:pos x="694" y="30"/>
                </a:cxn>
                <a:cxn ang="0">
                  <a:pos x="712" y="18"/>
                </a:cxn>
                <a:cxn ang="0">
                  <a:pos x="718" y="6"/>
                </a:cxn>
                <a:cxn ang="0">
                  <a:pos x="712" y="0"/>
                </a:cxn>
                <a:cxn ang="0">
                  <a:pos x="688" y="0"/>
                </a:cxn>
                <a:cxn ang="0">
                  <a:pos x="628" y="0"/>
                </a:cxn>
                <a:cxn ang="0">
                  <a:pos x="580" y="0"/>
                </a:cxn>
                <a:cxn ang="0">
                  <a:pos x="544" y="0"/>
                </a:cxn>
                <a:cxn ang="0">
                  <a:pos x="514" y="18"/>
                </a:cxn>
                <a:cxn ang="0">
                  <a:pos x="485" y="42"/>
                </a:cxn>
                <a:cxn ang="0">
                  <a:pos x="467" y="54"/>
                </a:cxn>
                <a:cxn ang="0">
                  <a:pos x="449" y="60"/>
                </a:cxn>
                <a:cxn ang="0">
                  <a:pos x="425" y="60"/>
                </a:cxn>
                <a:cxn ang="0">
                  <a:pos x="389" y="66"/>
                </a:cxn>
                <a:cxn ang="0">
                  <a:pos x="347" y="84"/>
                </a:cxn>
                <a:cxn ang="0">
                  <a:pos x="311" y="108"/>
                </a:cxn>
                <a:cxn ang="0">
                  <a:pos x="287" y="126"/>
                </a:cxn>
                <a:cxn ang="0">
                  <a:pos x="275" y="132"/>
                </a:cxn>
                <a:cxn ang="0">
                  <a:pos x="257" y="138"/>
                </a:cxn>
                <a:cxn ang="0">
                  <a:pos x="221" y="138"/>
                </a:cxn>
                <a:cxn ang="0">
                  <a:pos x="186" y="138"/>
                </a:cxn>
                <a:cxn ang="0">
                  <a:pos x="180" y="138"/>
                </a:cxn>
                <a:cxn ang="0">
                  <a:pos x="174" y="138"/>
                </a:cxn>
                <a:cxn ang="0">
                  <a:pos x="114" y="162"/>
                </a:cxn>
                <a:cxn ang="0">
                  <a:pos x="48" y="216"/>
                </a:cxn>
                <a:cxn ang="0">
                  <a:pos x="48" y="216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1931" name="Freeform 11"/>
            <p:cNvSpPr>
              <a:spLocks/>
            </p:cNvSpPr>
            <p:nvPr userDrawn="1"/>
          </p:nvSpPr>
          <p:spPr bwMode="hidden">
            <a:xfrm>
              <a:off x="3358" y="1890"/>
              <a:ext cx="2400" cy="881"/>
            </a:xfrm>
            <a:custGeom>
              <a:avLst/>
              <a:gdLst/>
              <a:ahLst/>
              <a:cxnLst>
                <a:cxn ang="0">
                  <a:pos x="2231" y="54"/>
                </a:cxn>
                <a:cxn ang="0">
                  <a:pos x="2189" y="54"/>
                </a:cxn>
                <a:cxn ang="0">
                  <a:pos x="2147" y="66"/>
                </a:cxn>
                <a:cxn ang="0">
                  <a:pos x="2021" y="101"/>
                </a:cxn>
                <a:cxn ang="0">
                  <a:pos x="1956" y="119"/>
                </a:cxn>
                <a:cxn ang="0">
                  <a:pos x="1860" y="167"/>
                </a:cxn>
                <a:cxn ang="0">
                  <a:pos x="1836" y="245"/>
                </a:cxn>
                <a:cxn ang="0">
                  <a:pos x="1842" y="305"/>
                </a:cxn>
                <a:cxn ang="0">
                  <a:pos x="1758" y="317"/>
                </a:cxn>
                <a:cxn ang="0">
                  <a:pos x="1597" y="263"/>
                </a:cxn>
                <a:cxn ang="0">
                  <a:pos x="1507" y="257"/>
                </a:cxn>
                <a:cxn ang="0">
                  <a:pos x="1399" y="311"/>
                </a:cxn>
                <a:cxn ang="0">
                  <a:pos x="1334" y="353"/>
                </a:cxn>
                <a:cxn ang="0">
                  <a:pos x="1310" y="359"/>
                </a:cxn>
                <a:cxn ang="0">
                  <a:pos x="1214" y="371"/>
                </a:cxn>
                <a:cxn ang="0">
                  <a:pos x="1160" y="365"/>
                </a:cxn>
                <a:cxn ang="0">
                  <a:pos x="1053" y="371"/>
                </a:cxn>
                <a:cxn ang="0">
                  <a:pos x="957" y="383"/>
                </a:cxn>
                <a:cxn ang="0">
                  <a:pos x="921" y="401"/>
                </a:cxn>
                <a:cxn ang="0">
                  <a:pos x="819" y="419"/>
                </a:cxn>
                <a:cxn ang="0">
                  <a:pos x="778" y="419"/>
                </a:cxn>
                <a:cxn ang="0">
                  <a:pos x="664" y="437"/>
                </a:cxn>
                <a:cxn ang="0">
                  <a:pos x="598" y="473"/>
                </a:cxn>
                <a:cxn ang="0">
                  <a:pos x="503" y="467"/>
                </a:cxn>
                <a:cxn ang="0">
                  <a:pos x="431" y="491"/>
                </a:cxn>
                <a:cxn ang="0">
                  <a:pos x="413" y="539"/>
                </a:cxn>
                <a:cxn ang="0">
                  <a:pos x="347" y="569"/>
                </a:cxn>
                <a:cxn ang="0">
                  <a:pos x="222" y="599"/>
                </a:cxn>
                <a:cxn ang="0">
                  <a:pos x="138" y="647"/>
                </a:cxn>
                <a:cxn ang="0">
                  <a:pos x="108" y="659"/>
                </a:cxn>
                <a:cxn ang="0">
                  <a:pos x="0" y="671"/>
                </a:cxn>
                <a:cxn ang="0">
                  <a:pos x="84" y="695"/>
                </a:cxn>
                <a:cxn ang="0">
                  <a:pos x="263" y="653"/>
                </a:cxn>
                <a:cxn ang="0">
                  <a:pos x="473" y="569"/>
                </a:cxn>
                <a:cxn ang="0">
                  <a:pos x="568" y="521"/>
                </a:cxn>
                <a:cxn ang="0">
                  <a:pos x="646" y="515"/>
                </a:cxn>
                <a:cxn ang="0">
                  <a:pos x="873" y="461"/>
                </a:cxn>
                <a:cxn ang="0">
                  <a:pos x="1148" y="425"/>
                </a:cxn>
                <a:cxn ang="0">
                  <a:pos x="1292" y="461"/>
                </a:cxn>
                <a:cxn ang="0">
                  <a:pos x="1417" y="533"/>
                </a:cxn>
                <a:cxn ang="0">
                  <a:pos x="1435" y="617"/>
                </a:cxn>
                <a:cxn ang="0">
                  <a:pos x="1376" y="653"/>
                </a:cxn>
                <a:cxn ang="0">
                  <a:pos x="1226" y="701"/>
                </a:cxn>
                <a:cxn ang="0">
                  <a:pos x="1112" y="755"/>
                </a:cxn>
                <a:cxn ang="0">
                  <a:pos x="1065" y="809"/>
                </a:cxn>
                <a:cxn ang="0">
                  <a:pos x="1077" y="869"/>
                </a:cxn>
                <a:cxn ang="0">
                  <a:pos x="1106" y="881"/>
                </a:cxn>
                <a:cxn ang="0">
                  <a:pos x="1208" y="869"/>
                </a:cxn>
                <a:cxn ang="0">
                  <a:pos x="1388" y="857"/>
                </a:cxn>
                <a:cxn ang="0">
                  <a:pos x="1441" y="851"/>
                </a:cxn>
                <a:cxn ang="0">
                  <a:pos x="1483" y="833"/>
                </a:cxn>
                <a:cxn ang="0">
                  <a:pos x="1675" y="743"/>
                </a:cxn>
                <a:cxn ang="0">
                  <a:pos x="1806" y="689"/>
                </a:cxn>
                <a:cxn ang="0">
                  <a:pos x="1884" y="581"/>
                </a:cxn>
                <a:cxn ang="0">
                  <a:pos x="2039" y="389"/>
                </a:cxn>
                <a:cxn ang="0">
                  <a:pos x="2207" y="269"/>
                </a:cxn>
                <a:cxn ang="0">
                  <a:pos x="2249" y="239"/>
                </a:cxn>
                <a:cxn ang="0">
                  <a:pos x="2392" y="0"/>
                </a:cxn>
                <a:cxn ang="0">
                  <a:pos x="2302" y="36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1932" name="Freeform 12"/>
            <p:cNvSpPr>
              <a:spLocks/>
            </p:cNvSpPr>
            <p:nvPr userDrawn="1"/>
          </p:nvSpPr>
          <p:spPr bwMode="hidden">
            <a:xfrm>
              <a:off x="3839" y="1854"/>
              <a:ext cx="577" cy="258"/>
            </a:xfrm>
            <a:custGeom>
              <a:avLst/>
              <a:gdLst/>
              <a:ahLst/>
              <a:cxnLst>
                <a:cxn ang="0">
                  <a:pos x="30" y="245"/>
                </a:cxn>
                <a:cxn ang="0">
                  <a:pos x="18" y="251"/>
                </a:cxn>
                <a:cxn ang="0">
                  <a:pos x="6" y="257"/>
                </a:cxn>
                <a:cxn ang="0">
                  <a:pos x="0" y="257"/>
                </a:cxn>
                <a:cxn ang="0">
                  <a:pos x="305" y="113"/>
                </a:cxn>
                <a:cxn ang="0">
                  <a:pos x="520" y="0"/>
                </a:cxn>
                <a:cxn ang="0">
                  <a:pos x="526" y="6"/>
                </a:cxn>
                <a:cxn ang="0">
                  <a:pos x="544" y="18"/>
                </a:cxn>
                <a:cxn ang="0">
                  <a:pos x="550" y="24"/>
                </a:cxn>
                <a:cxn ang="0">
                  <a:pos x="550" y="36"/>
                </a:cxn>
                <a:cxn ang="0">
                  <a:pos x="544" y="42"/>
                </a:cxn>
                <a:cxn ang="0">
                  <a:pos x="526" y="54"/>
                </a:cxn>
                <a:cxn ang="0">
                  <a:pos x="514" y="60"/>
                </a:cxn>
                <a:cxn ang="0">
                  <a:pos x="502" y="66"/>
                </a:cxn>
                <a:cxn ang="0">
                  <a:pos x="448" y="84"/>
                </a:cxn>
                <a:cxn ang="0">
                  <a:pos x="382" y="113"/>
                </a:cxn>
                <a:cxn ang="0">
                  <a:pos x="305" y="143"/>
                </a:cxn>
                <a:cxn ang="0">
                  <a:pos x="227" y="173"/>
                </a:cxn>
                <a:cxn ang="0">
                  <a:pos x="149" y="203"/>
                </a:cxn>
                <a:cxn ang="0">
                  <a:pos x="83" y="227"/>
                </a:cxn>
                <a:cxn ang="0">
                  <a:pos x="30" y="245"/>
                </a:cxn>
                <a:cxn ang="0">
                  <a:pos x="30" y="245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1933" name="Freeform 13"/>
            <p:cNvSpPr>
              <a:spLocks/>
            </p:cNvSpPr>
            <p:nvPr userDrawn="1"/>
          </p:nvSpPr>
          <p:spPr bwMode="hidden">
            <a:xfrm>
              <a:off x="5327" y="1642"/>
              <a:ext cx="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1934" name="Freeform 14"/>
            <p:cNvSpPr>
              <a:spLocks/>
            </p:cNvSpPr>
            <p:nvPr userDrawn="1"/>
          </p:nvSpPr>
          <p:spPr bwMode="hidden">
            <a:xfrm>
              <a:off x="3839" y="1728"/>
              <a:ext cx="716" cy="383"/>
            </a:xfrm>
            <a:custGeom>
              <a:avLst/>
              <a:gdLst/>
              <a:ahLst/>
              <a:cxnLst>
                <a:cxn ang="0">
                  <a:pos x="659" y="6"/>
                </a:cxn>
                <a:cxn ang="0">
                  <a:pos x="588" y="42"/>
                </a:cxn>
                <a:cxn ang="0">
                  <a:pos x="515" y="84"/>
                </a:cxn>
                <a:cxn ang="0">
                  <a:pos x="509" y="90"/>
                </a:cxn>
                <a:cxn ang="0">
                  <a:pos x="485" y="102"/>
                </a:cxn>
                <a:cxn ang="0">
                  <a:pos x="455" y="120"/>
                </a:cxn>
                <a:cxn ang="0">
                  <a:pos x="425" y="138"/>
                </a:cxn>
                <a:cxn ang="0">
                  <a:pos x="371" y="168"/>
                </a:cxn>
                <a:cxn ang="0">
                  <a:pos x="306" y="198"/>
                </a:cxn>
                <a:cxn ang="0">
                  <a:pos x="186" y="251"/>
                </a:cxn>
                <a:cxn ang="0">
                  <a:pos x="131" y="269"/>
                </a:cxn>
                <a:cxn ang="0">
                  <a:pos x="89" y="287"/>
                </a:cxn>
                <a:cxn ang="0">
                  <a:pos x="53" y="305"/>
                </a:cxn>
                <a:cxn ang="0">
                  <a:pos x="36" y="311"/>
                </a:cxn>
                <a:cxn ang="0">
                  <a:pos x="12" y="329"/>
                </a:cxn>
                <a:cxn ang="0">
                  <a:pos x="0" y="353"/>
                </a:cxn>
                <a:cxn ang="0">
                  <a:pos x="0" y="371"/>
                </a:cxn>
                <a:cxn ang="0">
                  <a:pos x="0" y="383"/>
                </a:cxn>
                <a:cxn ang="0">
                  <a:pos x="0" y="383"/>
                </a:cxn>
                <a:cxn ang="0">
                  <a:pos x="12" y="371"/>
                </a:cxn>
                <a:cxn ang="0">
                  <a:pos x="30" y="353"/>
                </a:cxn>
                <a:cxn ang="0">
                  <a:pos x="53" y="335"/>
                </a:cxn>
                <a:cxn ang="0">
                  <a:pos x="77" y="317"/>
                </a:cxn>
                <a:cxn ang="0">
                  <a:pos x="101" y="311"/>
                </a:cxn>
                <a:cxn ang="0">
                  <a:pos x="131" y="299"/>
                </a:cxn>
                <a:cxn ang="0">
                  <a:pos x="204" y="269"/>
                </a:cxn>
                <a:cxn ang="0">
                  <a:pos x="240" y="251"/>
                </a:cxn>
                <a:cxn ang="0">
                  <a:pos x="270" y="239"/>
                </a:cxn>
                <a:cxn ang="0">
                  <a:pos x="294" y="228"/>
                </a:cxn>
                <a:cxn ang="0">
                  <a:pos x="312" y="222"/>
                </a:cxn>
                <a:cxn ang="0">
                  <a:pos x="330" y="210"/>
                </a:cxn>
                <a:cxn ang="0">
                  <a:pos x="365" y="186"/>
                </a:cxn>
                <a:cxn ang="0">
                  <a:pos x="419" y="156"/>
                </a:cxn>
                <a:cxn ang="0">
                  <a:pos x="473" y="120"/>
                </a:cxn>
                <a:cxn ang="0">
                  <a:pos x="527" y="90"/>
                </a:cxn>
                <a:cxn ang="0">
                  <a:pos x="576" y="60"/>
                </a:cxn>
                <a:cxn ang="0">
                  <a:pos x="612" y="42"/>
                </a:cxn>
                <a:cxn ang="0">
                  <a:pos x="629" y="36"/>
                </a:cxn>
                <a:cxn ang="0">
                  <a:pos x="647" y="30"/>
                </a:cxn>
                <a:cxn ang="0">
                  <a:pos x="677" y="18"/>
                </a:cxn>
                <a:cxn ang="0">
                  <a:pos x="701" y="6"/>
                </a:cxn>
                <a:cxn ang="0">
                  <a:pos x="713" y="0"/>
                </a:cxn>
                <a:cxn ang="0">
                  <a:pos x="713" y="0"/>
                </a:cxn>
                <a:cxn ang="0">
                  <a:pos x="659" y="6"/>
                </a:cxn>
                <a:cxn ang="0">
                  <a:pos x="716" y="63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1935" name="Freeform 15"/>
            <p:cNvSpPr>
              <a:spLocks/>
            </p:cNvSpPr>
            <p:nvPr userDrawn="1"/>
          </p:nvSpPr>
          <p:spPr bwMode="hidden">
            <a:xfrm>
              <a:off x="3453" y="2271"/>
              <a:ext cx="318" cy="225"/>
            </a:xfrm>
            <a:custGeom>
              <a:avLst/>
              <a:gdLst/>
              <a:ahLst/>
              <a:cxnLst>
                <a:cxn ang="0">
                  <a:pos x="6" y="225"/>
                </a:cxn>
                <a:cxn ang="0">
                  <a:pos x="0" y="195"/>
                </a:cxn>
                <a:cxn ang="0">
                  <a:pos x="315" y="0"/>
                </a:cxn>
                <a:cxn ang="0">
                  <a:pos x="303" y="27"/>
                </a:cxn>
                <a:cxn ang="0">
                  <a:pos x="318" y="42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1936" name="Freeform 16"/>
            <p:cNvSpPr>
              <a:spLocks/>
            </p:cNvSpPr>
            <p:nvPr userDrawn="1"/>
          </p:nvSpPr>
          <p:spPr bwMode="hidden">
            <a:xfrm>
              <a:off x="0" y="2658"/>
              <a:ext cx="2595" cy="933"/>
            </a:xfrm>
            <a:custGeom>
              <a:avLst/>
              <a:gdLst/>
              <a:ahLst/>
              <a:cxnLst>
                <a:cxn ang="0">
                  <a:pos x="1050" y="657"/>
                </a:cxn>
                <a:cxn ang="0">
                  <a:pos x="1581" y="690"/>
                </a:cxn>
                <a:cxn ang="0">
                  <a:pos x="1671" y="723"/>
                </a:cxn>
                <a:cxn ang="0">
                  <a:pos x="1176" y="621"/>
                </a:cxn>
                <a:cxn ang="0">
                  <a:pos x="1854" y="567"/>
                </a:cxn>
                <a:cxn ang="0">
                  <a:pos x="1869" y="612"/>
                </a:cxn>
                <a:cxn ang="0">
                  <a:pos x="2103" y="861"/>
                </a:cxn>
                <a:cxn ang="0">
                  <a:pos x="1883" y="520"/>
                </a:cxn>
                <a:cxn ang="0">
                  <a:pos x="1842" y="490"/>
                </a:cxn>
                <a:cxn ang="0">
                  <a:pos x="1770" y="466"/>
                </a:cxn>
                <a:cxn ang="0">
                  <a:pos x="1740" y="448"/>
                </a:cxn>
                <a:cxn ang="0">
                  <a:pos x="1758" y="436"/>
                </a:cxn>
                <a:cxn ang="0">
                  <a:pos x="1830" y="430"/>
                </a:cxn>
                <a:cxn ang="0">
                  <a:pos x="1877" y="424"/>
                </a:cxn>
                <a:cxn ang="0">
                  <a:pos x="1955" y="394"/>
                </a:cxn>
                <a:cxn ang="0">
                  <a:pos x="2052" y="396"/>
                </a:cxn>
                <a:cxn ang="0">
                  <a:pos x="2253" y="732"/>
                </a:cxn>
                <a:cxn ang="0">
                  <a:pos x="2415" y="933"/>
                </a:cxn>
                <a:cxn ang="0">
                  <a:pos x="2397" y="828"/>
                </a:cxn>
                <a:cxn ang="0">
                  <a:pos x="2088" y="400"/>
                </a:cxn>
                <a:cxn ang="0">
                  <a:pos x="2046" y="346"/>
                </a:cxn>
                <a:cxn ang="0">
                  <a:pos x="1997" y="304"/>
                </a:cxn>
                <a:cxn ang="0">
                  <a:pos x="1967" y="286"/>
                </a:cxn>
                <a:cxn ang="0">
                  <a:pos x="1973" y="286"/>
                </a:cxn>
                <a:cxn ang="0">
                  <a:pos x="2009" y="286"/>
                </a:cxn>
                <a:cxn ang="0">
                  <a:pos x="2082" y="322"/>
                </a:cxn>
                <a:cxn ang="0">
                  <a:pos x="2199" y="384"/>
                </a:cxn>
                <a:cxn ang="0">
                  <a:pos x="2394" y="448"/>
                </a:cxn>
                <a:cxn ang="0">
                  <a:pos x="2595" y="516"/>
                </a:cxn>
                <a:cxn ang="0">
                  <a:pos x="2388" y="424"/>
                </a:cxn>
                <a:cxn ang="0">
                  <a:pos x="2219" y="340"/>
                </a:cxn>
                <a:cxn ang="0">
                  <a:pos x="2052" y="280"/>
                </a:cxn>
                <a:cxn ang="0">
                  <a:pos x="1955" y="262"/>
                </a:cxn>
                <a:cxn ang="0">
                  <a:pos x="1877" y="274"/>
                </a:cxn>
                <a:cxn ang="0">
                  <a:pos x="1752" y="274"/>
                </a:cxn>
                <a:cxn ang="0">
                  <a:pos x="1661" y="292"/>
                </a:cxn>
                <a:cxn ang="0">
                  <a:pos x="1607" y="316"/>
                </a:cxn>
                <a:cxn ang="0">
                  <a:pos x="1589" y="322"/>
                </a:cxn>
                <a:cxn ang="0">
                  <a:pos x="1409" y="358"/>
                </a:cxn>
                <a:cxn ang="0">
                  <a:pos x="1152" y="442"/>
                </a:cxn>
                <a:cxn ang="0">
                  <a:pos x="966" y="460"/>
                </a:cxn>
                <a:cxn ang="0">
                  <a:pos x="870" y="442"/>
                </a:cxn>
                <a:cxn ang="0">
                  <a:pos x="828" y="430"/>
                </a:cxn>
                <a:cxn ang="0">
                  <a:pos x="743" y="388"/>
                </a:cxn>
                <a:cxn ang="0">
                  <a:pos x="636" y="334"/>
                </a:cxn>
                <a:cxn ang="0">
                  <a:pos x="467" y="256"/>
                </a:cxn>
                <a:cxn ang="0">
                  <a:pos x="0" y="0"/>
                </a:cxn>
                <a:cxn ang="0">
                  <a:pos x="585" y="390"/>
                </a:cxn>
                <a:cxn ang="0">
                  <a:pos x="849" y="543"/>
                </a:cxn>
                <a:cxn ang="0">
                  <a:pos x="897" y="621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1937" name="Freeform 17"/>
            <p:cNvSpPr>
              <a:spLocks/>
            </p:cNvSpPr>
            <p:nvPr userDrawn="1"/>
          </p:nvSpPr>
          <p:spPr bwMode="hidden">
            <a:xfrm>
              <a:off x="0" y="2994"/>
              <a:ext cx="2723" cy="1091"/>
            </a:xfrm>
            <a:custGeom>
              <a:avLst/>
              <a:gdLst/>
              <a:ahLst/>
              <a:cxnLst>
                <a:cxn ang="0">
                  <a:pos x="2370" y="72"/>
                </a:cxn>
                <a:cxn ang="0">
                  <a:pos x="2597" y="198"/>
                </a:cxn>
                <a:cxn ang="0">
                  <a:pos x="2639" y="276"/>
                </a:cxn>
                <a:cxn ang="0">
                  <a:pos x="2453" y="264"/>
                </a:cxn>
                <a:cxn ang="0">
                  <a:pos x="2297" y="204"/>
                </a:cxn>
                <a:cxn ang="0">
                  <a:pos x="2112" y="66"/>
                </a:cxn>
                <a:cxn ang="0">
                  <a:pos x="2088" y="72"/>
                </a:cxn>
                <a:cxn ang="0">
                  <a:pos x="2106" y="114"/>
                </a:cxn>
                <a:cxn ang="0">
                  <a:pos x="2412" y="552"/>
                </a:cxn>
                <a:cxn ang="0">
                  <a:pos x="2279" y="564"/>
                </a:cxn>
                <a:cxn ang="0">
                  <a:pos x="2189" y="492"/>
                </a:cxn>
                <a:cxn ang="0">
                  <a:pos x="2058" y="330"/>
                </a:cxn>
                <a:cxn ang="0">
                  <a:pos x="1991" y="234"/>
                </a:cxn>
                <a:cxn ang="0">
                  <a:pos x="1949" y="174"/>
                </a:cxn>
                <a:cxn ang="0">
                  <a:pos x="1824" y="132"/>
                </a:cxn>
                <a:cxn ang="0">
                  <a:pos x="1794" y="144"/>
                </a:cxn>
                <a:cxn ang="0">
                  <a:pos x="1895" y="222"/>
                </a:cxn>
                <a:cxn ang="0">
                  <a:pos x="1943" y="366"/>
                </a:cxn>
                <a:cxn ang="0">
                  <a:pos x="2064" y="630"/>
                </a:cxn>
                <a:cxn ang="0">
                  <a:pos x="2052" y="695"/>
                </a:cxn>
                <a:cxn ang="0">
                  <a:pos x="1955" y="683"/>
                </a:cxn>
                <a:cxn ang="0">
                  <a:pos x="1913" y="636"/>
                </a:cxn>
                <a:cxn ang="0">
                  <a:pos x="1703" y="312"/>
                </a:cxn>
                <a:cxn ang="0">
                  <a:pos x="1637" y="276"/>
                </a:cxn>
                <a:cxn ang="0">
                  <a:pos x="1643" y="318"/>
                </a:cxn>
                <a:cxn ang="0">
                  <a:pos x="1673" y="408"/>
                </a:cxn>
                <a:cxn ang="0">
                  <a:pos x="1716" y="779"/>
                </a:cxn>
                <a:cxn ang="0">
                  <a:pos x="1691" y="737"/>
                </a:cxn>
                <a:cxn ang="0">
                  <a:pos x="1613" y="582"/>
                </a:cxn>
                <a:cxn ang="0">
                  <a:pos x="1494" y="480"/>
                </a:cxn>
                <a:cxn ang="0">
                  <a:pos x="1248" y="528"/>
                </a:cxn>
                <a:cxn ang="0">
                  <a:pos x="996" y="630"/>
                </a:cxn>
                <a:cxn ang="0">
                  <a:pos x="714" y="534"/>
                </a:cxn>
                <a:cxn ang="0">
                  <a:pos x="198" y="288"/>
                </a:cxn>
                <a:cxn ang="0">
                  <a:pos x="0" y="460"/>
                </a:cxn>
                <a:cxn ang="0">
                  <a:pos x="288" y="570"/>
                </a:cxn>
                <a:cxn ang="0">
                  <a:pos x="461" y="654"/>
                </a:cxn>
                <a:cxn ang="0">
                  <a:pos x="725" y="755"/>
                </a:cxn>
                <a:cxn ang="0">
                  <a:pos x="966" y="791"/>
                </a:cxn>
                <a:cxn ang="0">
                  <a:pos x="1176" y="779"/>
                </a:cxn>
                <a:cxn ang="0">
                  <a:pos x="1278" y="791"/>
                </a:cxn>
                <a:cxn ang="0">
                  <a:pos x="1404" y="845"/>
                </a:cxn>
                <a:cxn ang="0">
                  <a:pos x="1416" y="887"/>
                </a:cxn>
                <a:cxn ang="0">
                  <a:pos x="1361" y="923"/>
                </a:cxn>
                <a:cxn ang="0">
                  <a:pos x="1385" y="1007"/>
                </a:cxn>
                <a:cxn ang="0">
                  <a:pos x="1494" y="1085"/>
                </a:cxn>
                <a:cxn ang="0">
                  <a:pos x="1697" y="1043"/>
                </a:cxn>
                <a:cxn ang="0">
                  <a:pos x="1812" y="989"/>
                </a:cxn>
                <a:cxn ang="0">
                  <a:pos x="1973" y="917"/>
                </a:cxn>
                <a:cxn ang="0">
                  <a:pos x="2201" y="899"/>
                </a:cxn>
                <a:cxn ang="0">
                  <a:pos x="2364" y="863"/>
                </a:cxn>
                <a:cxn ang="0">
                  <a:pos x="2400" y="743"/>
                </a:cxn>
                <a:cxn ang="0">
                  <a:pos x="2471" y="701"/>
                </a:cxn>
                <a:cxn ang="0">
                  <a:pos x="2621" y="504"/>
                </a:cxn>
                <a:cxn ang="0">
                  <a:pos x="2693" y="374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1938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1939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1940" name="Rectangle 2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1941" name="Rectangle 21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1942" name="Rectangle 2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0135C96-0241-469D-B9E7-333F2CB8837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9886F8-4F12-40F2-8373-31273427064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67C3FE-4DC3-477F-A720-B598BDD7930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C643B4D2-3AB4-493F-89D1-38508847A7C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3C7DBE-7BF1-4D5E-9B6E-C6E0AB2CF65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194F2C-4E8F-4A40-96F9-0EA81CAC824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967F21-5898-4D5F-B071-1EDF1E7AB50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BE6BDD-C815-4592-A9C4-D23B180A38E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220F81-1986-4280-8BA8-73BD0D74E85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D06B0A-0174-47D1-AC88-0975D851B63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A28E5D-E1D9-453B-9F3E-17703F0D0AC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01653B-8642-4486-A333-1FB1B19AD7F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email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898" name="Group 2"/>
          <p:cNvGrpSpPr>
            <a:grpSpLocks/>
          </p:cNvGrpSpPr>
          <p:nvPr/>
        </p:nvGrpSpPr>
        <p:grpSpPr bwMode="auto">
          <a:xfrm>
            <a:off x="0" y="2438400"/>
            <a:ext cx="9144000" cy="4046538"/>
            <a:chOff x="0" y="1536"/>
            <a:chExt cx="5760" cy="2549"/>
          </a:xfrm>
        </p:grpSpPr>
        <p:sp>
          <p:nvSpPr>
            <p:cNvPr id="80899" name="Rectangle 3"/>
            <p:cNvSpPr>
              <a:spLocks noChangeArrowheads="1"/>
            </p:cNvSpPr>
            <p:nvPr userDrawn="1"/>
          </p:nvSpPr>
          <p:spPr bwMode="hidden"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0900" name="Freeform 4"/>
            <p:cNvSpPr>
              <a:spLocks/>
            </p:cNvSpPr>
            <p:nvPr userDrawn="1"/>
          </p:nvSpPr>
          <p:spPr bwMode="hidden">
            <a:xfrm>
              <a:off x="0" y="2664"/>
              <a:ext cx="2688" cy="12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0" y="552"/>
                </a:cxn>
                <a:cxn ang="0">
                  <a:pos x="1968" y="264"/>
                </a:cxn>
                <a:cxn ang="0">
                  <a:pos x="2028" y="270"/>
                </a:cxn>
                <a:cxn ang="0">
                  <a:pos x="2661" y="528"/>
                </a:cxn>
                <a:cxn ang="0">
                  <a:pos x="2688" y="648"/>
                </a:cxn>
                <a:cxn ang="0">
                  <a:pos x="2304" y="1080"/>
                </a:cxn>
                <a:cxn ang="0">
                  <a:pos x="1584" y="1224"/>
                </a:cxn>
                <a:cxn ang="0">
                  <a:pos x="1296" y="936"/>
                </a:cxn>
                <a:cxn ang="0">
                  <a:pos x="864" y="1032"/>
                </a:cxn>
                <a:cxn ang="0">
                  <a:pos x="0" y="552"/>
                </a:cxn>
                <a:cxn ang="0">
                  <a:pos x="0" y="0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0901" name="Freeform 5"/>
            <p:cNvSpPr>
              <a:spLocks/>
            </p:cNvSpPr>
            <p:nvPr userDrawn="1"/>
          </p:nvSpPr>
          <p:spPr bwMode="hidden">
            <a:xfrm>
              <a:off x="3359" y="1536"/>
              <a:ext cx="2401" cy="1232"/>
            </a:xfrm>
            <a:custGeom>
              <a:avLst/>
              <a:gdLst/>
              <a:ahLst/>
              <a:cxnLst>
                <a:cxn ang="0">
                  <a:pos x="2208" y="15"/>
                </a:cxn>
                <a:cxn ang="0">
                  <a:pos x="2088" y="57"/>
                </a:cxn>
                <a:cxn ang="0">
                  <a:pos x="1951" y="99"/>
                </a:cxn>
                <a:cxn ang="0">
                  <a:pos x="1704" y="135"/>
                </a:cxn>
                <a:cxn ang="0">
                  <a:pos x="1314" y="177"/>
                </a:cxn>
                <a:cxn ang="0">
                  <a:pos x="1176" y="189"/>
                </a:cxn>
                <a:cxn ang="0">
                  <a:pos x="1122" y="195"/>
                </a:cxn>
                <a:cxn ang="0">
                  <a:pos x="1075" y="231"/>
                </a:cxn>
                <a:cxn ang="0">
                  <a:pos x="924" y="321"/>
                </a:cxn>
                <a:cxn ang="0">
                  <a:pos x="840" y="369"/>
                </a:cxn>
                <a:cxn ang="0">
                  <a:pos x="630" y="458"/>
                </a:cxn>
                <a:cxn ang="0">
                  <a:pos x="529" y="500"/>
                </a:cxn>
                <a:cxn ang="0">
                  <a:pos x="487" y="542"/>
                </a:cxn>
                <a:cxn ang="0">
                  <a:pos x="457" y="590"/>
                </a:cxn>
                <a:cxn ang="0">
                  <a:pos x="402" y="638"/>
                </a:cxn>
                <a:cxn ang="0">
                  <a:pos x="330" y="758"/>
                </a:cxn>
                <a:cxn ang="0">
                  <a:pos x="312" y="788"/>
                </a:cxn>
                <a:cxn ang="0">
                  <a:pos x="252" y="824"/>
                </a:cxn>
                <a:cxn ang="0">
                  <a:pos x="84" y="926"/>
                </a:cxn>
                <a:cxn ang="0">
                  <a:pos x="0" y="992"/>
                </a:cxn>
                <a:cxn ang="0">
                  <a:pos x="12" y="1040"/>
                </a:cxn>
                <a:cxn ang="0">
                  <a:pos x="132" y="1034"/>
                </a:cxn>
                <a:cxn ang="0">
                  <a:pos x="336" y="980"/>
                </a:cxn>
                <a:cxn ang="0">
                  <a:pos x="529" y="896"/>
                </a:cxn>
                <a:cxn ang="0">
                  <a:pos x="576" y="872"/>
                </a:cxn>
                <a:cxn ang="0">
                  <a:pos x="714" y="848"/>
                </a:cxn>
                <a:cxn ang="0">
                  <a:pos x="966" y="794"/>
                </a:cxn>
                <a:cxn ang="0">
                  <a:pos x="1212" y="782"/>
                </a:cxn>
                <a:cxn ang="0">
                  <a:pos x="1416" y="872"/>
                </a:cxn>
                <a:cxn ang="0">
                  <a:pos x="1464" y="932"/>
                </a:cxn>
                <a:cxn ang="0">
                  <a:pos x="1440" y="992"/>
                </a:cxn>
                <a:cxn ang="0">
                  <a:pos x="1302" y="1040"/>
                </a:cxn>
                <a:cxn ang="0">
                  <a:pos x="1158" y="1100"/>
                </a:cxn>
                <a:cxn ang="0">
                  <a:pos x="1093" y="1148"/>
                </a:cxn>
                <a:cxn ang="0">
                  <a:pos x="1075" y="1208"/>
                </a:cxn>
                <a:cxn ang="0">
                  <a:pos x="1093" y="1232"/>
                </a:cxn>
                <a:cxn ang="0">
                  <a:pos x="1152" y="1226"/>
                </a:cxn>
                <a:cxn ang="0">
                  <a:pos x="1332" y="1208"/>
                </a:cxn>
                <a:cxn ang="0">
                  <a:pos x="1434" y="1184"/>
                </a:cxn>
                <a:cxn ang="0">
                  <a:pos x="1464" y="1172"/>
                </a:cxn>
                <a:cxn ang="0">
                  <a:pos x="1578" y="1130"/>
                </a:cxn>
                <a:cxn ang="0">
                  <a:pos x="1758" y="1064"/>
                </a:cxn>
                <a:cxn ang="0">
                  <a:pos x="1872" y="962"/>
                </a:cxn>
                <a:cxn ang="0">
                  <a:pos x="1986" y="800"/>
                </a:cxn>
                <a:cxn ang="0">
                  <a:pos x="2166" y="650"/>
                </a:cxn>
                <a:cxn ang="0">
                  <a:pos x="2257" y="590"/>
                </a:cxn>
                <a:cxn ang="0">
                  <a:pos x="2400" y="57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0902" name="Freeform 6"/>
            <p:cNvSpPr>
              <a:spLocks/>
            </p:cNvSpPr>
            <p:nvPr userDrawn="1"/>
          </p:nvSpPr>
          <p:spPr bwMode="hidden">
            <a:xfrm>
              <a:off x="3792" y="1536"/>
              <a:ext cx="1968" cy="762"/>
            </a:xfrm>
            <a:custGeom>
              <a:avLst/>
              <a:gdLst/>
              <a:ahLst/>
              <a:cxnLst>
                <a:cxn ang="0">
                  <a:pos x="965" y="165"/>
                </a:cxn>
                <a:cxn ang="0">
                  <a:pos x="696" y="200"/>
                </a:cxn>
                <a:cxn ang="0">
                  <a:pos x="693" y="237"/>
                </a:cxn>
                <a:cxn ang="0">
                  <a:pos x="924" y="258"/>
                </a:cxn>
                <a:cxn ang="0">
                  <a:pos x="993" y="267"/>
                </a:cxn>
                <a:cxn ang="0">
                  <a:pos x="681" y="291"/>
                </a:cxn>
                <a:cxn ang="0">
                  <a:pos x="633" y="309"/>
                </a:cxn>
                <a:cxn ang="0">
                  <a:pos x="645" y="336"/>
                </a:cxn>
                <a:cxn ang="0">
                  <a:pos x="672" y="351"/>
                </a:cxn>
                <a:cxn ang="0">
                  <a:pos x="984" y="333"/>
                </a:cxn>
                <a:cxn ang="0">
                  <a:pos x="1080" y="357"/>
                </a:cxn>
                <a:cxn ang="0">
                  <a:pos x="624" y="492"/>
                </a:cxn>
                <a:cxn ang="0">
                  <a:pos x="616" y="536"/>
                </a:cxn>
                <a:cxn ang="0">
                  <a:pos x="8" y="724"/>
                </a:cxn>
                <a:cxn ang="0">
                  <a:pos x="0" y="756"/>
                </a:cxn>
                <a:cxn ang="0">
                  <a:pos x="27" y="762"/>
                </a:cxn>
                <a:cxn ang="0">
                  <a:pos x="664" y="564"/>
                </a:cxn>
                <a:cxn ang="0">
                  <a:pos x="856" y="600"/>
                </a:cxn>
                <a:cxn ang="0">
                  <a:pos x="1158" y="507"/>
                </a:cxn>
                <a:cxn ang="0">
                  <a:pos x="1434" y="465"/>
                </a:cxn>
                <a:cxn ang="0">
                  <a:pos x="1572" y="368"/>
                </a:cxn>
                <a:cxn ang="0">
                  <a:pos x="1712" y="340"/>
                </a:cxn>
                <a:cxn ang="0">
                  <a:pos x="1856" y="328"/>
                </a:cxn>
                <a:cxn ang="0">
                  <a:pos x="1968" y="330"/>
                </a:cxn>
                <a:cxn ang="0">
                  <a:pos x="1968" y="0"/>
                </a:cxn>
                <a:cxn ang="0">
                  <a:pos x="1934" y="3"/>
                </a:cxn>
                <a:cxn ang="0">
                  <a:pos x="1832" y="5"/>
                </a:cxn>
                <a:cxn ang="0">
                  <a:pos x="1682" y="35"/>
                </a:cxn>
                <a:cxn ang="0">
                  <a:pos x="1643" y="72"/>
                </a:cxn>
                <a:cxn ang="0">
                  <a:pos x="1392" y="11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0903" name="Freeform 7"/>
            <p:cNvSpPr>
              <a:spLocks/>
            </p:cNvSpPr>
            <p:nvPr userDrawn="1"/>
          </p:nvSpPr>
          <p:spPr bwMode="hidden">
            <a:xfrm>
              <a:off x="3599" y="2477"/>
              <a:ext cx="186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85" y="18"/>
                </a:cxn>
                <a:cxn ang="0">
                  <a:pos x="185" y="36"/>
                </a:cxn>
                <a:cxn ang="0">
                  <a:pos x="179" y="54"/>
                </a:cxn>
                <a:cxn ang="0">
                  <a:pos x="161" y="72"/>
                </a:cxn>
                <a:cxn ang="0">
                  <a:pos x="137" y="96"/>
                </a:cxn>
                <a:cxn ang="0">
                  <a:pos x="101" y="108"/>
                </a:cxn>
                <a:cxn ang="0">
                  <a:pos x="47" y="120"/>
                </a:cxn>
                <a:cxn ang="0">
                  <a:pos x="29" y="120"/>
                </a:cxn>
                <a:cxn ang="0">
                  <a:pos x="17" y="114"/>
                </a:cxn>
                <a:cxn ang="0">
                  <a:pos x="0" y="96"/>
                </a:cxn>
                <a:cxn ang="0">
                  <a:pos x="0" y="78"/>
                </a:cxn>
                <a:cxn ang="0">
                  <a:pos x="0" y="72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0904" name="Freeform 8"/>
            <p:cNvSpPr>
              <a:spLocks/>
            </p:cNvSpPr>
            <p:nvPr userDrawn="1"/>
          </p:nvSpPr>
          <p:spPr bwMode="hidden">
            <a:xfrm>
              <a:off x="3779" y="2393"/>
              <a:ext cx="185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79" y="24"/>
                </a:cxn>
                <a:cxn ang="0">
                  <a:pos x="167" y="42"/>
                </a:cxn>
                <a:cxn ang="0">
                  <a:pos x="149" y="66"/>
                </a:cxn>
                <a:cxn ang="0">
                  <a:pos x="131" y="90"/>
                </a:cxn>
                <a:cxn ang="0">
                  <a:pos x="102" y="108"/>
                </a:cxn>
                <a:cxn ang="0">
                  <a:pos x="66" y="120"/>
                </a:cxn>
                <a:cxn ang="0">
                  <a:pos x="18" y="120"/>
                </a:cxn>
                <a:cxn ang="0">
                  <a:pos x="0" y="60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0905" name="Freeform 9"/>
            <p:cNvSpPr>
              <a:spLocks/>
            </p:cNvSpPr>
            <p:nvPr userDrawn="1"/>
          </p:nvSpPr>
          <p:spPr bwMode="hidden">
            <a:xfrm>
              <a:off x="3839" y="1836"/>
              <a:ext cx="528" cy="275"/>
            </a:xfrm>
            <a:custGeom>
              <a:avLst/>
              <a:gdLst/>
              <a:ahLst/>
              <a:cxnLst>
                <a:cxn ang="0">
                  <a:pos x="0" y="275"/>
                </a:cxn>
                <a:cxn ang="0">
                  <a:pos x="0" y="269"/>
                </a:cxn>
                <a:cxn ang="0">
                  <a:pos x="6" y="251"/>
                </a:cxn>
                <a:cxn ang="0">
                  <a:pos x="6" y="239"/>
                </a:cxn>
                <a:cxn ang="0">
                  <a:pos x="12" y="227"/>
                </a:cxn>
                <a:cxn ang="0">
                  <a:pos x="18" y="221"/>
                </a:cxn>
                <a:cxn ang="0">
                  <a:pos x="36" y="215"/>
                </a:cxn>
                <a:cxn ang="0">
                  <a:pos x="77" y="203"/>
                </a:cxn>
                <a:cxn ang="0">
                  <a:pos x="137" y="179"/>
                </a:cxn>
                <a:cxn ang="0">
                  <a:pos x="209" y="143"/>
                </a:cxn>
                <a:cxn ang="0">
                  <a:pos x="251" y="120"/>
                </a:cxn>
                <a:cxn ang="0">
                  <a:pos x="299" y="96"/>
                </a:cxn>
                <a:cxn ang="0">
                  <a:pos x="394" y="48"/>
                </a:cxn>
                <a:cxn ang="0">
                  <a:pos x="442" y="30"/>
                </a:cxn>
                <a:cxn ang="0">
                  <a:pos x="478" y="12"/>
                </a:cxn>
                <a:cxn ang="0">
                  <a:pos x="502" y="6"/>
                </a:cxn>
                <a:cxn ang="0">
                  <a:pos x="520" y="0"/>
                </a:cxn>
                <a:cxn ang="0">
                  <a:pos x="526" y="0"/>
                </a:cxn>
                <a:cxn ang="0">
                  <a:pos x="520" y="6"/>
                </a:cxn>
                <a:cxn ang="0">
                  <a:pos x="508" y="12"/>
                </a:cxn>
                <a:cxn ang="0">
                  <a:pos x="484" y="24"/>
                </a:cxn>
                <a:cxn ang="0">
                  <a:pos x="460" y="42"/>
                </a:cxn>
                <a:cxn ang="0">
                  <a:pos x="436" y="54"/>
                </a:cxn>
                <a:cxn ang="0">
                  <a:pos x="394" y="78"/>
                </a:cxn>
                <a:cxn ang="0">
                  <a:pos x="340" y="108"/>
                </a:cxn>
                <a:cxn ang="0">
                  <a:pos x="275" y="143"/>
                </a:cxn>
                <a:cxn ang="0">
                  <a:pos x="131" y="221"/>
                </a:cxn>
                <a:cxn ang="0">
                  <a:pos x="65" y="251"/>
                </a:cxn>
                <a:cxn ang="0">
                  <a:pos x="0" y="275"/>
                </a:cxn>
                <a:cxn ang="0">
                  <a:pos x="0" y="275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0906" name="Freeform 10"/>
            <p:cNvSpPr>
              <a:spLocks/>
            </p:cNvSpPr>
            <p:nvPr userDrawn="1"/>
          </p:nvSpPr>
          <p:spPr bwMode="hidden">
            <a:xfrm>
              <a:off x="3676" y="2015"/>
              <a:ext cx="721" cy="306"/>
            </a:xfrm>
            <a:custGeom>
              <a:avLst/>
              <a:gdLst/>
              <a:ahLst/>
              <a:cxnLst>
                <a:cxn ang="0">
                  <a:pos x="48" y="216"/>
                </a:cxn>
                <a:cxn ang="0">
                  <a:pos x="30" y="252"/>
                </a:cxn>
                <a:cxn ang="0">
                  <a:pos x="12" y="282"/>
                </a:cxn>
                <a:cxn ang="0">
                  <a:pos x="6" y="300"/>
                </a:cxn>
                <a:cxn ang="0">
                  <a:pos x="0" y="306"/>
                </a:cxn>
                <a:cxn ang="0">
                  <a:pos x="48" y="276"/>
                </a:cxn>
                <a:cxn ang="0">
                  <a:pos x="84" y="252"/>
                </a:cxn>
                <a:cxn ang="0">
                  <a:pos x="108" y="234"/>
                </a:cxn>
                <a:cxn ang="0">
                  <a:pos x="120" y="228"/>
                </a:cxn>
                <a:cxn ang="0">
                  <a:pos x="126" y="228"/>
                </a:cxn>
                <a:cxn ang="0">
                  <a:pos x="144" y="222"/>
                </a:cxn>
                <a:cxn ang="0">
                  <a:pos x="168" y="216"/>
                </a:cxn>
                <a:cxn ang="0">
                  <a:pos x="198" y="204"/>
                </a:cxn>
                <a:cxn ang="0">
                  <a:pos x="275" y="180"/>
                </a:cxn>
                <a:cxn ang="0">
                  <a:pos x="371" y="156"/>
                </a:cxn>
                <a:cxn ang="0">
                  <a:pos x="461" y="126"/>
                </a:cxn>
                <a:cxn ang="0">
                  <a:pos x="544" y="102"/>
                </a:cxn>
                <a:cxn ang="0">
                  <a:pos x="574" y="90"/>
                </a:cxn>
                <a:cxn ang="0">
                  <a:pos x="604" y="84"/>
                </a:cxn>
                <a:cxn ang="0">
                  <a:pos x="622" y="78"/>
                </a:cxn>
                <a:cxn ang="0">
                  <a:pos x="628" y="72"/>
                </a:cxn>
                <a:cxn ang="0">
                  <a:pos x="634" y="66"/>
                </a:cxn>
                <a:cxn ang="0">
                  <a:pos x="652" y="60"/>
                </a:cxn>
                <a:cxn ang="0">
                  <a:pos x="694" y="30"/>
                </a:cxn>
                <a:cxn ang="0">
                  <a:pos x="712" y="18"/>
                </a:cxn>
                <a:cxn ang="0">
                  <a:pos x="718" y="6"/>
                </a:cxn>
                <a:cxn ang="0">
                  <a:pos x="712" y="0"/>
                </a:cxn>
                <a:cxn ang="0">
                  <a:pos x="688" y="0"/>
                </a:cxn>
                <a:cxn ang="0">
                  <a:pos x="628" y="0"/>
                </a:cxn>
                <a:cxn ang="0">
                  <a:pos x="580" y="0"/>
                </a:cxn>
                <a:cxn ang="0">
                  <a:pos x="544" y="0"/>
                </a:cxn>
                <a:cxn ang="0">
                  <a:pos x="514" y="18"/>
                </a:cxn>
                <a:cxn ang="0">
                  <a:pos x="485" y="42"/>
                </a:cxn>
                <a:cxn ang="0">
                  <a:pos x="467" y="54"/>
                </a:cxn>
                <a:cxn ang="0">
                  <a:pos x="449" y="60"/>
                </a:cxn>
                <a:cxn ang="0">
                  <a:pos x="425" y="60"/>
                </a:cxn>
                <a:cxn ang="0">
                  <a:pos x="389" y="66"/>
                </a:cxn>
                <a:cxn ang="0">
                  <a:pos x="347" y="84"/>
                </a:cxn>
                <a:cxn ang="0">
                  <a:pos x="311" y="108"/>
                </a:cxn>
                <a:cxn ang="0">
                  <a:pos x="287" y="126"/>
                </a:cxn>
                <a:cxn ang="0">
                  <a:pos x="275" y="132"/>
                </a:cxn>
                <a:cxn ang="0">
                  <a:pos x="257" y="138"/>
                </a:cxn>
                <a:cxn ang="0">
                  <a:pos x="221" y="138"/>
                </a:cxn>
                <a:cxn ang="0">
                  <a:pos x="186" y="138"/>
                </a:cxn>
                <a:cxn ang="0">
                  <a:pos x="180" y="138"/>
                </a:cxn>
                <a:cxn ang="0">
                  <a:pos x="174" y="138"/>
                </a:cxn>
                <a:cxn ang="0">
                  <a:pos x="114" y="162"/>
                </a:cxn>
                <a:cxn ang="0">
                  <a:pos x="48" y="216"/>
                </a:cxn>
                <a:cxn ang="0">
                  <a:pos x="48" y="216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0907" name="Freeform 11"/>
            <p:cNvSpPr>
              <a:spLocks/>
            </p:cNvSpPr>
            <p:nvPr userDrawn="1"/>
          </p:nvSpPr>
          <p:spPr bwMode="hidden">
            <a:xfrm>
              <a:off x="3358" y="1890"/>
              <a:ext cx="2400" cy="881"/>
            </a:xfrm>
            <a:custGeom>
              <a:avLst/>
              <a:gdLst/>
              <a:ahLst/>
              <a:cxnLst>
                <a:cxn ang="0">
                  <a:pos x="2231" y="54"/>
                </a:cxn>
                <a:cxn ang="0">
                  <a:pos x="2189" y="54"/>
                </a:cxn>
                <a:cxn ang="0">
                  <a:pos x="2147" y="66"/>
                </a:cxn>
                <a:cxn ang="0">
                  <a:pos x="2021" y="101"/>
                </a:cxn>
                <a:cxn ang="0">
                  <a:pos x="1956" y="119"/>
                </a:cxn>
                <a:cxn ang="0">
                  <a:pos x="1860" y="167"/>
                </a:cxn>
                <a:cxn ang="0">
                  <a:pos x="1836" y="245"/>
                </a:cxn>
                <a:cxn ang="0">
                  <a:pos x="1842" y="305"/>
                </a:cxn>
                <a:cxn ang="0">
                  <a:pos x="1758" y="317"/>
                </a:cxn>
                <a:cxn ang="0">
                  <a:pos x="1597" y="263"/>
                </a:cxn>
                <a:cxn ang="0">
                  <a:pos x="1507" y="257"/>
                </a:cxn>
                <a:cxn ang="0">
                  <a:pos x="1399" y="311"/>
                </a:cxn>
                <a:cxn ang="0">
                  <a:pos x="1334" y="353"/>
                </a:cxn>
                <a:cxn ang="0">
                  <a:pos x="1310" y="359"/>
                </a:cxn>
                <a:cxn ang="0">
                  <a:pos x="1214" y="371"/>
                </a:cxn>
                <a:cxn ang="0">
                  <a:pos x="1160" y="365"/>
                </a:cxn>
                <a:cxn ang="0">
                  <a:pos x="1053" y="371"/>
                </a:cxn>
                <a:cxn ang="0">
                  <a:pos x="957" y="383"/>
                </a:cxn>
                <a:cxn ang="0">
                  <a:pos x="921" y="401"/>
                </a:cxn>
                <a:cxn ang="0">
                  <a:pos x="819" y="419"/>
                </a:cxn>
                <a:cxn ang="0">
                  <a:pos x="778" y="419"/>
                </a:cxn>
                <a:cxn ang="0">
                  <a:pos x="664" y="437"/>
                </a:cxn>
                <a:cxn ang="0">
                  <a:pos x="598" y="473"/>
                </a:cxn>
                <a:cxn ang="0">
                  <a:pos x="503" y="467"/>
                </a:cxn>
                <a:cxn ang="0">
                  <a:pos x="431" y="491"/>
                </a:cxn>
                <a:cxn ang="0">
                  <a:pos x="413" y="539"/>
                </a:cxn>
                <a:cxn ang="0">
                  <a:pos x="347" y="569"/>
                </a:cxn>
                <a:cxn ang="0">
                  <a:pos x="222" y="599"/>
                </a:cxn>
                <a:cxn ang="0">
                  <a:pos x="138" y="647"/>
                </a:cxn>
                <a:cxn ang="0">
                  <a:pos x="108" y="659"/>
                </a:cxn>
                <a:cxn ang="0">
                  <a:pos x="0" y="671"/>
                </a:cxn>
                <a:cxn ang="0">
                  <a:pos x="84" y="695"/>
                </a:cxn>
                <a:cxn ang="0">
                  <a:pos x="263" y="653"/>
                </a:cxn>
                <a:cxn ang="0">
                  <a:pos x="473" y="569"/>
                </a:cxn>
                <a:cxn ang="0">
                  <a:pos x="568" y="521"/>
                </a:cxn>
                <a:cxn ang="0">
                  <a:pos x="646" y="515"/>
                </a:cxn>
                <a:cxn ang="0">
                  <a:pos x="873" y="461"/>
                </a:cxn>
                <a:cxn ang="0">
                  <a:pos x="1148" y="425"/>
                </a:cxn>
                <a:cxn ang="0">
                  <a:pos x="1292" y="461"/>
                </a:cxn>
                <a:cxn ang="0">
                  <a:pos x="1417" y="533"/>
                </a:cxn>
                <a:cxn ang="0">
                  <a:pos x="1435" y="617"/>
                </a:cxn>
                <a:cxn ang="0">
                  <a:pos x="1376" y="653"/>
                </a:cxn>
                <a:cxn ang="0">
                  <a:pos x="1226" y="701"/>
                </a:cxn>
                <a:cxn ang="0">
                  <a:pos x="1112" y="755"/>
                </a:cxn>
                <a:cxn ang="0">
                  <a:pos x="1065" y="809"/>
                </a:cxn>
                <a:cxn ang="0">
                  <a:pos x="1077" y="869"/>
                </a:cxn>
                <a:cxn ang="0">
                  <a:pos x="1106" y="881"/>
                </a:cxn>
                <a:cxn ang="0">
                  <a:pos x="1208" y="869"/>
                </a:cxn>
                <a:cxn ang="0">
                  <a:pos x="1388" y="857"/>
                </a:cxn>
                <a:cxn ang="0">
                  <a:pos x="1441" y="851"/>
                </a:cxn>
                <a:cxn ang="0">
                  <a:pos x="1483" y="833"/>
                </a:cxn>
                <a:cxn ang="0">
                  <a:pos x="1675" y="743"/>
                </a:cxn>
                <a:cxn ang="0">
                  <a:pos x="1806" y="689"/>
                </a:cxn>
                <a:cxn ang="0">
                  <a:pos x="1884" y="581"/>
                </a:cxn>
                <a:cxn ang="0">
                  <a:pos x="2039" y="389"/>
                </a:cxn>
                <a:cxn ang="0">
                  <a:pos x="2207" y="269"/>
                </a:cxn>
                <a:cxn ang="0">
                  <a:pos x="2249" y="239"/>
                </a:cxn>
                <a:cxn ang="0">
                  <a:pos x="2392" y="0"/>
                </a:cxn>
                <a:cxn ang="0">
                  <a:pos x="2302" y="36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0908" name="Freeform 12"/>
            <p:cNvSpPr>
              <a:spLocks/>
            </p:cNvSpPr>
            <p:nvPr userDrawn="1"/>
          </p:nvSpPr>
          <p:spPr bwMode="hidden">
            <a:xfrm>
              <a:off x="3839" y="1854"/>
              <a:ext cx="577" cy="258"/>
            </a:xfrm>
            <a:custGeom>
              <a:avLst/>
              <a:gdLst/>
              <a:ahLst/>
              <a:cxnLst>
                <a:cxn ang="0">
                  <a:pos x="30" y="245"/>
                </a:cxn>
                <a:cxn ang="0">
                  <a:pos x="18" y="251"/>
                </a:cxn>
                <a:cxn ang="0">
                  <a:pos x="6" y="257"/>
                </a:cxn>
                <a:cxn ang="0">
                  <a:pos x="0" y="257"/>
                </a:cxn>
                <a:cxn ang="0">
                  <a:pos x="305" y="113"/>
                </a:cxn>
                <a:cxn ang="0">
                  <a:pos x="520" y="0"/>
                </a:cxn>
                <a:cxn ang="0">
                  <a:pos x="526" y="6"/>
                </a:cxn>
                <a:cxn ang="0">
                  <a:pos x="544" y="18"/>
                </a:cxn>
                <a:cxn ang="0">
                  <a:pos x="550" y="24"/>
                </a:cxn>
                <a:cxn ang="0">
                  <a:pos x="550" y="36"/>
                </a:cxn>
                <a:cxn ang="0">
                  <a:pos x="544" y="42"/>
                </a:cxn>
                <a:cxn ang="0">
                  <a:pos x="526" y="54"/>
                </a:cxn>
                <a:cxn ang="0">
                  <a:pos x="514" y="60"/>
                </a:cxn>
                <a:cxn ang="0">
                  <a:pos x="502" y="66"/>
                </a:cxn>
                <a:cxn ang="0">
                  <a:pos x="448" y="84"/>
                </a:cxn>
                <a:cxn ang="0">
                  <a:pos x="382" y="113"/>
                </a:cxn>
                <a:cxn ang="0">
                  <a:pos x="305" y="143"/>
                </a:cxn>
                <a:cxn ang="0">
                  <a:pos x="227" y="173"/>
                </a:cxn>
                <a:cxn ang="0">
                  <a:pos x="149" y="203"/>
                </a:cxn>
                <a:cxn ang="0">
                  <a:pos x="83" y="227"/>
                </a:cxn>
                <a:cxn ang="0">
                  <a:pos x="30" y="245"/>
                </a:cxn>
                <a:cxn ang="0">
                  <a:pos x="30" y="245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0909" name="Freeform 13"/>
            <p:cNvSpPr>
              <a:spLocks/>
            </p:cNvSpPr>
            <p:nvPr userDrawn="1"/>
          </p:nvSpPr>
          <p:spPr bwMode="hidden">
            <a:xfrm>
              <a:off x="5327" y="1642"/>
              <a:ext cx="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0910" name="Freeform 14"/>
            <p:cNvSpPr>
              <a:spLocks/>
            </p:cNvSpPr>
            <p:nvPr userDrawn="1"/>
          </p:nvSpPr>
          <p:spPr bwMode="hidden">
            <a:xfrm>
              <a:off x="3839" y="1728"/>
              <a:ext cx="716" cy="383"/>
            </a:xfrm>
            <a:custGeom>
              <a:avLst/>
              <a:gdLst/>
              <a:ahLst/>
              <a:cxnLst>
                <a:cxn ang="0">
                  <a:pos x="659" y="6"/>
                </a:cxn>
                <a:cxn ang="0">
                  <a:pos x="588" y="42"/>
                </a:cxn>
                <a:cxn ang="0">
                  <a:pos x="515" y="84"/>
                </a:cxn>
                <a:cxn ang="0">
                  <a:pos x="509" y="90"/>
                </a:cxn>
                <a:cxn ang="0">
                  <a:pos x="485" y="102"/>
                </a:cxn>
                <a:cxn ang="0">
                  <a:pos x="455" y="120"/>
                </a:cxn>
                <a:cxn ang="0">
                  <a:pos x="425" y="138"/>
                </a:cxn>
                <a:cxn ang="0">
                  <a:pos x="371" y="168"/>
                </a:cxn>
                <a:cxn ang="0">
                  <a:pos x="306" y="198"/>
                </a:cxn>
                <a:cxn ang="0">
                  <a:pos x="186" y="251"/>
                </a:cxn>
                <a:cxn ang="0">
                  <a:pos x="131" y="269"/>
                </a:cxn>
                <a:cxn ang="0">
                  <a:pos x="89" y="287"/>
                </a:cxn>
                <a:cxn ang="0">
                  <a:pos x="53" y="305"/>
                </a:cxn>
                <a:cxn ang="0">
                  <a:pos x="36" y="311"/>
                </a:cxn>
                <a:cxn ang="0">
                  <a:pos x="12" y="329"/>
                </a:cxn>
                <a:cxn ang="0">
                  <a:pos x="0" y="353"/>
                </a:cxn>
                <a:cxn ang="0">
                  <a:pos x="0" y="371"/>
                </a:cxn>
                <a:cxn ang="0">
                  <a:pos x="0" y="383"/>
                </a:cxn>
                <a:cxn ang="0">
                  <a:pos x="0" y="383"/>
                </a:cxn>
                <a:cxn ang="0">
                  <a:pos x="12" y="371"/>
                </a:cxn>
                <a:cxn ang="0">
                  <a:pos x="30" y="353"/>
                </a:cxn>
                <a:cxn ang="0">
                  <a:pos x="53" y="335"/>
                </a:cxn>
                <a:cxn ang="0">
                  <a:pos x="77" y="317"/>
                </a:cxn>
                <a:cxn ang="0">
                  <a:pos x="101" y="311"/>
                </a:cxn>
                <a:cxn ang="0">
                  <a:pos x="131" y="299"/>
                </a:cxn>
                <a:cxn ang="0">
                  <a:pos x="204" y="269"/>
                </a:cxn>
                <a:cxn ang="0">
                  <a:pos x="240" y="251"/>
                </a:cxn>
                <a:cxn ang="0">
                  <a:pos x="270" y="239"/>
                </a:cxn>
                <a:cxn ang="0">
                  <a:pos x="294" y="228"/>
                </a:cxn>
                <a:cxn ang="0">
                  <a:pos x="312" y="222"/>
                </a:cxn>
                <a:cxn ang="0">
                  <a:pos x="330" y="210"/>
                </a:cxn>
                <a:cxn ang="0">
                  <a:pos x="365" y="186"/>
                </a:cxn>
                <a:cxn ang="0">
                  <a:pos x="419" y="156"/>
                </a:cxn>
                <a:cxn ang="0">
                  <a:pos x="473" y="120"/>
                </a:cxn>
                <a:cxn ang="0">
                  <a:pos x="527" y="90"/>
                </a:cxn>
                <a:cxn ang="0">
                  <a:pos x="576" y="60"/>
                </a:cxn>
                <a:cxn ang="0">
                  <a:pos x="612" y="42"/>
                </a:cxn>
                <a:cxn ang="0">
                  <a:pos x="629" y="36"/>
                </a:cxn>
                <a:cxn ang="0">
                  <a:pos x="647" y="30"/>
                </a:cxn>
                <a:cxn ang="0">
                  <a:pos x="677" y="18"/>
                </a:cxn>
                <a:cxn ang="0">
                  <a:pos x="701" y="6"/>
                </a:cxn>
                <a:cxn ang="0">
                  <a:pos x="713" y="0"/>
                </a:cxn>
                <a:cxn ang="0">
                  <a:pos x="713" y="0"/>
                </a:cxn>
                <a:cxn ang="0">
                  <a:pos x="659" y="6"/>
                </a:cxn>
                <a:cxn ang="0">
                  <a:pos x="716" y="63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0911" name="Freeform 15"/>
            <p:cNvSpPr>
              <a:spLocks/>
            </p:cNvSpPr>
            <p:nvPr userDrawn="1"/>
          </p:nvSpPr>
          <p:spPr bwMode="hidden">
            <a:xfrm>
              <a:off x="3453" y="2271"/>
              <a:ext cx="318" cy="225"/>
            </a:xfrm>
            <a:custGeom>
              <a:avLst/>
              <a:gdLst/>
              <a:ahLst/>
              <a:cxnLst>
                <a:cxn ang="0">
                  <a:pos x="6" y="225"/>
                </a:cxn>
                <a:cxn ang="0">
                  <a:pos x="0" y="195"/>
                </a:cxn>
                <a:cxn ang="0">
                  <a:pos x="315" y="0"/>
                </a:cxn>
                <a:cxn ang="0">
                  <a:pos x="303" y="27"/>
                </a:cxn>
                <a:cxn ang="0">
                  <a:pos x="318" y="42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0912" name="Freeform 16"/>
            <p:cNvSpPr>
              <a:spLocks/>
            </p:cNvSpPr>
            <p:nvPr userDrawn="1"/>
          </p:nvSpPr>
          <p:spPr bwMode="hidden">
            <a:xfrm>
              <a:off x="0" y="2658"/>
              <a:ext cx="2595" cy="933"/>
            </a:xfrm>
            <a:custGeom>
              <a:avLst/>
              <a:gdLst/>
              <a:ahLst/>
              <a:cxnLst>
                <a:cxn ang="0">
                  <a:pos x="1050" y="657"/>
                </a:cxn>
                <a:cxn ang="0">
                  <a:pos x="1581" y="690"/>
                </a:cxn>
                <a:cxn ang="0">
                  <a:pos x="1671" y="723"/>
                </a:cxn>
                <a:cxn ang="0">
                  <a:pos x="1176" y="621"/>
                </a:cxn>
                <a:cxn ang="0">
                  <a:pos x="1854" y="567"/>
                </a:cxn>
                <a:cxn ang="0">
                  <a:pos x="1869" y="612"/>
                </a:cxn>
                <a:cxn ang="0">
                  <a:pos x="2103" y="861"/>
                </a:cxn>
                <a:cxn ang="0">
                  <a:pos x="1883" y="520"/>
                </a:cxn>
                <a:cxn ang="0">
                  <a:pos x="1842" y="490"/>
                </a:cxn>
                <a:cxn ang="0">
                  <a:pos x="1770" y="466"/>
                </a:cxn>
                <a:cxn ang="0">
                  <a:pos x="1740" y="448"/>
                </a:cxn>
                <a:cxn ang="0">
                  <a:pos x="1758" y="436"/>
                </a:cxn>
                <a:cxn ang="0">
                  <a:pos x="1830" y="430"/>
                </a:cxn>
                <a:cxn ang="0">
                  <a:pos x="1877" y="424"/>
                </a:cxn>
                <a:cxn ang="0">
                  <a:pos x="1955" y="394"/>
                </a:cxn>
                <a:cxn ang="0">
                  <a:pos x="2052" y="396"/>
                </a:cxn>
                <a:cxn ang="0">
                  <a:pos x="2253" y="732"/>
                </a:cxn>
                <a:cxn ang="0">
                  <a:pos x="2415" y="933"/>
                </a:cxn>
                <a:cxn ang="0">
                  <a:pos x="2397" y="828"/>
                </a:cxn>
                <a:cxn ang="0">
                  <a:pos x="2088" y="400"/>
                </a:cxn>
                <a:cxn ang="0">
                  <a:pos x="2046" y="346"/>
                </a:cxn>
                <a:cxn ang="0">
                  <a:pos x="1997" y="304"/>
                </a:cxn>
                <a:cxn ang="0">
                  <a:pos x="1967" y="286"/>
                </a:cxn>
                <a:cxn ang="0">
                  <a:pos x="1973" y="286"/>
                </a:cxn>
                <a:cxn ang="0">
                  <a:pos x="2009" y="286"/>
                </a:cxn>
                <a:cxn ang="0">
                  <a:pos x="2082" y="322"/>
                </a:cxn>
                <a:cxn ang="0">
                  <a:pos x="2199" y="384"/>
                </a:cxn>
                <a:cxn ang="0">
                  <a:pos x="2394" y="448"/>
                </a:cxn>
                <a:cxn ang="0">
                  <a:pos x="2595" y="516"/>
                </a:cxn>
                <a:cxn ang="0">
                  <a:pos x="2388" y="424"/>
                </a:cxn>
                <a:cxn ang="0">
                  <a:pos x="2219" y="340"/>
                </a:cxn>
                <a:cxn ang="0">
                  <a:pos x="2052" y="280"/>
                </a:cxn>
                <a:cxn ang="0">
                  <a:pos x="1955" y="262"/>
                </a:cxn>
                <a:cxn ang="0">
                  <a:pos x="1877" y="274"/>
                </a:cxn>
                <a:cxn ang="0">
                  <a:pos x="1752" y="274"/>
                </a:cxn>
                <a:cxn ang="0">
                  <a:pos x="1661" y="292"/>
                </a:cxn>
                <a:cxn ang="0">
                  <a:pos x="1607" y="316"/>
                </a:cxn>
                <a:cxn ang="0">
                  <a:pos x="1589" y="322"/>
                </a:cxn>
                <a:cxn ang="0">
                  <a:pos x="1409" y="358"/>
                </a:cxn>
                <a:cxn ang="0">
                  <a:pos x="1152" y="442"/>
                </a:cxn>
                <a:cxn ang="0">
                  <a:pos x="966" y="460"/>
                </a:cxn>
                <a:cxn ang="0">
                  <a:pos x="870" y="442"/>
                </a:cxn>
                <a:cxn ang="0">
                  <a:pos x="828" y="430"/>
                </a:cxn>
                <a:cxn ang="0">
                  <a:pos x="743" y="388"/>
                </a:cxn>
                <a:cxn ang="0">
                  <a:pos x="636" y="334"/>
                </a:cxn>
                <a:cxn ang="0">
                  <a:pos x="467" y="256"/>
                </a:cxn>
                <a:cxn ang="0">
                  <a:pos x="0" y="0"/>
                </a:cxn>
                <a:cxn ang="0">
                  <a:pos x="585" y="390"/>
                </a:cxn>
                <a:cxn ang="0">
                  <a:pos x="849" y="543"/>
                </a:cxn>
                <a:cxn ang="0">
                  <a:pos x="897" y="621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0913" name="Freeform 17"/>
            <p:cNvSpPr>
              <a:spLocks/>
            </p:cNvSpPr>
            <p:nvPr userDrawn="1"/>
          </p:nvSpPr>
          <p:spPr bwMode="hidden">
            <a:xfrm>
              <a:off x="0" y="2994"/>
              <a:ext cx="2723" cy="1091"/>
            </a:xfrm>
            <a:custGeom>
              <a:avLst/>
              <a:gdLst/>
              <a:ahLst/>
              <a:cxnLst>
                <a:cxn ang="0">
                  <a:pos x="2370" y="72"/>
                </a:cxn>
                <a:cxn ang="0">
                  <a:pos x="2597" y="198"/>
                </a:cxn>
                <a:cxn ang="0">
                  <a:pos x="2639" y="276"/>
                </a:cxn>
                <a:cxn ang="0">
                  <a:pos x="2453" y="264"/>
                </a:cxn>
                <a:cxn ang="0">
                  <a:pos x="2297" y="204"/>
                </a:cxn>
                <a:cxn ang="0">
                  <a:pos x="2112" y="66"/>
                </a:cxn>
                <a:cxn ang="0">
                  <a:pos x="2088" y="72"/>
                </a:cxn>
                <a:cxn ang="0">
                  <a:pos x="2106" y="114"/>
                </a:cxn>
                <a:cxn ang="0">
                  <a:pos x="2412" y="552"/>
                </a:cxn>
                <a:cxn ang="0">
                  <a:pos x="2279" y="564"/>
                </a:cxn>
                <a:cxn ang="0">
                  <a:pos x="2189" y="492"/>
                </a:cxn>
                <a:cxn ang="0">
                  <a:pos x="2058" y="330"/>
                </a:cxn>
                <a:cxn ang="0">
                  <a:pos x="1991" y="234"/>
                </a:cxn>
                <a:cxn ang="0">
                  <a:pos x="1949" y="174"/>
                </a:cxn>
                <a:cxn ang="0">
                  <a:pos x="1824" y="132"/>
                </a:cxn>
                <a:cxn ang="0">
                  <a:pos x="1794" y="144"/>
                </a:cxn>
                <a:cxn ang="0">
                  <a:pos x="1895" y="222"/>
                </a:cxn>
                <a:cxn ang="0">
                  <a:pos x="1943" y="366"/>
                </a:cxn>
                <a:cxn ang="0">
                  <a:pos x="2064" y="630"/>
                </a:cxn>
                <a:cxn ang="0">
                  <a:pos x="2052" y="695"/>
                </a:cxn>
                <a:cxn ang="0">
                  <a:pos x="1955" y="683"/>
                </a:cxn>
                <a:cxn ang="0">
                  <a:pos x="1913" y="636"/>
                </a:cxn>
                <a:cxn ang="0">
                  <a:pos x="1703" y="312"/>
                </a:cxn>
                <a:cxn ang="0">
                  <a:pos x="1637" y="276"/>
                </a:cxn>
                <a:cxn ang="0">
                  <a:pos x="1643" y="318"/>
                </a:cxn>
                <a:cxn ang="0">
                  <a:pos x="1673" y="408"/>
                </a:cxn>
                <a:cxn ang="0">
                  <a:pos x="1716" y="779"/>
                </a:cxn>
                <a:cxn ang="0">
                  <a:pos x="1691" y="737"/>
                </a:cxn>
                <a:cxn ang="0">
                  <a:pos x="1613" y="582"/>
                </a:cxn>
                <a:cxn ang="0">
                  <a:pos x="1494" y="480"/>
                </a:cxn>
                <a:cxn ang="0">
                  <a:pos x="1248" y="528"/>
                </a:cxn>
                <a:cxn ang="0">
                  <a:pos x="996" y="630"/>
                </a:cxn>
                <a:cxn ang="0">
                  <a:pos x="714" y="534"/>
                </a:cxn>
                <a:cxn ang="0">
                  <a:pos x="198" y="288"/>
                </a:cxn>
                <a:cxn ang="0">
                  <a:pos x="0" y="460"/>
                </a:cxn>
                <a:cxn ang="0">
                  <a:pos x="288" y="570"/>
                </a:cxn>
                <a:cxn ang="0">
                  <a:pos x="461" y="654"/>
                </a:cxn>
                <a:cxn ang="0">
                  <a:pos x="725" y="755"/>
                </a:cxn>
                <a:cxn ang="0">
                  <a:pos x="966" y="791"/>
                </a:cxn>
                <a:cxn ang="0">
                  <a:pos x="1176" y="779"/>
                </a:cxn>
                <a:cxn ang="0">
                  <a:pos x="1278" y="791"/>
                </a:cxn>
                <a:cxn ang="0">
                  <a:pos x="1404" y="845"/>
                </a:cxn>
                <a:cxn ang="0">
                  <a:pos x="1416" y="887"/>
                </a:cxn>
                <a:cxn ang="0">
                  <a:pos x="1361" y="923"/>
                </a:cxn>
                <a:cxn ang="0">
                  <a:pos x="1385" y="1007"/>
                </a:cxn>
                <a:cxn ang="0">
                  <a:pos x="1494" y="1085"/>
                </a:cxn>
                <a:cxn ang="0">
                  <a:pos x="1697" y="1043"/>
                </a:cxn>
                <a:cxn ang="0">
                  <a:pos x="1812" y="989"/>
                </a:cxn>
                <a:cxn ang="0">
                  <a:pos x="1973" y="917"/>
                </a:cxn>
                <a:cxn ang="0">
                  <a:pos x="2201" y="899"/>
                </a:cxn>
                <a:cxn ang="0">
                  <a:pos x="2364" y="863"/>
                </a:cxn>
                <a:cxn ang="0">
                  <a:pos x="2400" y="743"/>
                </a:cxn>
                <a:cxn ang="0">
                  <a:pos x="2471" y="701"/>
                </a:cxn>
                <a:cxn ang="0">
                  <a:pos x="2621" y="504"/>
                </a:cxn>
                <a:cxn ang="0">
                  <a:pos x="2693" y="374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0914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0915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80916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ru-RU"/>
          </a:p>
        </p:txBody>
      </p:sp>
      <p:sp>
        <p:nvSpPr>
          <p:cNvPr id="80917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FF664A0-00F8-4C3A-9F48-D16079FB96BB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80918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/>
              <a:t>А.А </a:t>
            </a:r>
            <a:r>
              <a:rPr lang="ru-RU" dirty="0" smtClean="0"/>
              <a:t>Ахматова (</a:t>
            </a:r>
            <a:r>
              <a:rPr lang="ru-RU" dirty="0"/>
              <a:t>1889-1966)</a:t>
            </a:r>
          </a:p>
        </p:txBody>
      </p:sp>
      <p:pic>
        <p:nvPicPr>
          <p:cNvPr id="3076" name="Picture 4" descr="Изображение 00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2914650" y="1716088"/>
            <a:ext cx="3314700" cy="42640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66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200" dirty="0"/>
              <a:t>Тема творчества. Анализ стихотворений цикла «Тайны </a:t>
            </a:r>
            <a:r>
              <a:rPr lang="ru-RU" sz="3200" dirty="0" smtClean="0"/>
              <a:t>ремесла»</a:t>
            </a:r>
            <a:endParaRPr lang="ru-RU" sz="3200" dirty="0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sz="half" idx="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/>
              <a:t>Х. спросил меня, трудно или легко писать стихи. Я ответила: их или кто-то диктует, и тогда- совсем легко, а когда не диктует- просто невозможно.</a:t>
            </a:r>
          </a:p>
        </p:txBody>
      </p:sp>
      <p:pic>
        <p:nvPicPr>
          <p:cNvPr id="98309" name="Picture 5" descr="L01_06_01_06_33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48375" y="2060575"/>
            <a:ext cx="2195513" cy="38163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983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 чем заключается смысл названия цикла?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0" y="1600200"/>
            <a:ext cx="4000528" cy="5043510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ru-RU" sz="2400" dirty="0" smtClean="0"/>
              <a:t>1</a:t>
            </a:r>
            <a:r>
              <a:rPr lang="ru-RU" sz="2400" dirty="0"/>
              <a:t>. </a:t>
            </a:r>
            <a:r>
              <a:rPr lang="ru-RU" sz="2400" dirty="0">
                <a:solidFill>
                  <a:srgbClr val="0000FF"/>
                </a:solidFill>
              </a:rPr>
              <a:t>«Творчество</a:t>
            </a:r>
            <a:r>
              <a:rPr lang="ru-RU" sz="2400" dirty="0"/>
              <a:t>».Как , по Ахматовой, рождается стих?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2.»</a:t>
            </a:r>
            <a:r>
              <a:rPr lang="ru-RU" sz="2400" dirty="0">
                <a:solidFill>
                  <a:srgbClr val="0000FF"/>
                </a:solidFill>
              </a:rPr>
              <a:t>Мне ни к чему одические рати</a:t>
            </a:r>
            <a:r>
              <a:rPr lang="ru-RU" sz="2400" dirty="0"/>
              <a:t>.» Почему отвергает оду и элегию?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3.»</a:t>
            </a:r>
            <a:r>
              <a:rPr lang="ru-RU" sz="2400" dirty="0">
                <a:solidFill>
                  <a:srgbClr val="0000FF"/>
                </a:solidFill>
              </a:rPr>
              <a:t>Муза</a:t>
            </a:r>
            <a:r>
              <a:rPr lang="ru-RU" sz="2400" dirty="0"/>
              <a:t>.» Как складываются взаимоотношения между поэтом и музой?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4.»</a:t>
            </a:r>
            <a:r>
              <a:rPr lang="ru-RU" sz="2400" dirty="0">
                <a:solidFill>
                  <a:srgbClr val="0000FF"/>
                </a:solidFill>
              </a:rPr>
              <a:t>Поэт</a:t>
            </a:r>
            <a:r>
              <a:rPr lang="ru-RU" sz="2400" dirty="0"/>
              <a:t>», «</a:t>
            </a:r>
            <a:r>
              <a:rPr lang="ru-RU" sz="2400" dirty="0">
                <a:solidFill>
                  <a:srgbClr val="0000FF"/>
                </a:solidFill>
              </a:rPr>
              <a:t>Читатель</a:t>
            </a:r>
            <a:r>
              <a:rPr lang="ru-RU" sz="2400" dirty="0"/>
              <a:t>», «</a:t>
            </a:r>
            <a:r>
              <a:rPr lang="ru-RU" sz="2400" dirty="0">
                <a:solidFill>
                  <a:srgbClr val="0000FF"/>
                </a:solidFill>
              </a:rPr>
              <a:t>Последнее стихотворение</a:t>
            </a:r>
            <a:r>
              <a:rPr lang="ru-RU" sz="2400" dirty="0"/>
              <a:t>».Признания Ахматовой.</a:t>
            </a:r>
          </a:p>
        </p:txBody>
      </p:sp>
      <p:pic>
        <p:nvPicPr>
          <p:cNvPr id="100358" name="Picture 6" descr="L01_06_01_06_06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428596" y="1928802"/>
            <a:ext cx="3010167" cy="4067172"/>
          </a:xfrm>
          <a:prstGeom prst="teardrop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1003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0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0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4000" dirty="0"/>
              <a:t>Вечная тема любви в творчестве Ахматовой. </a:t>
            </a:r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r>
              <a:rPr lang="ru-RU" sz="2800" dirty="0" smtClean="0"/>
              <a:t>Автобиографический </a:t>
            </a:r>
            <a:r>
              <a:rPr lang="ru-RU" sz="2800" dirty="0"/>
              <a:t>характер многих стихов</a:t>
            </a:r>
            <a:r>
              <a:rPr lang="ru-RU" sz="2000" dirty="0"/>
              <a:t>.</a:t>
            </a:r>
          </a:p>
        </p:txBody>
      </p:sp>
      <p:pic>
        <p:nvPicPr>
          <p:cNvPr id="102406" name="Picture 6" descr="семья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4716463" y="2420938"/>
            <a:ext cx="3816350" cy="2952750"/>
          </a:xfrm>
          <a:prstGeom prst="roundRect">
            <a:avLst>
              <a:gd name="adj" fmla="val 16667"/>
            </a:avLst>
          </a:prstGeom>
          <a:ln>
            <a:solidFill>
              <a:schemeClr val="bg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Творчество Ахматовой – это своеобразный роман в стихах.</a:t>
            </a:r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sz="3600" dirty="0"/>
              <a:t>Центр, который сводит к себе мир ее поэзии, - </a:t>
            </a:r>
            <a:r>
              <a:rPr lang="ru-RU" sz="3600" dirty="0">
                <a:solidFill>
                  <a:srgbClr val="FF0000"/>
                </a:solidFill>
              </a:rPr>
              <a:t>любовь</a:t>
            </a:r>
            <a:r>
              <a:rPr lang="ru-RU" sz="2800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104454" name="Picture 6" descr="___________650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5508625" y="1628775"/>
            <a:ext cx="2808288" cy="4895850"/>
          </a:xfrm>
          <a:noFill/>
          <a:ln w="1270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1044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11" dur="1"/>
                                        <p:tgtEl>
                                          <p:spTgt spid="1044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4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/>
              <a:t>Мир женской души в стихах Ахматовой – страстной, нежной и гордой.</a:t>
            </a:r>
          </a:p>
        </p:txBody>
      </p:sp>
      <p:sp>
        <p:nvSpPr>
          <p:cNvPr id="106500" name="Rectangle 4"/>
          <p:cNvSpPr>
            <a:spLocks noGrp="1" noChangeArrowheads="1"/>
          </p:cNvSpPr>
          <p:nvPr>
            <p:ph type="body" sz="half"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600" dirty="0"/>
              <a:t>Любовь в стихах поэтессы не счастлива и благополучна, а по сути страдание, пытка, мучительный излом души.</a:t>
            </a:r>
          </a:p>
        </p:txBody>
      </p:sp>
      <p:pic>
        <p:nvPicPr>
          <p:cNvPr id="106502" name="Picture 6" descr="L01_06_01_06_10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5403850" y="1600200"/>
            <a:ext cx="2525713" cy="4495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FFCC66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Художественный мир Ахматовой в стихах о любви.</a:t>
            </a:r>
          </a:p>
        </p:txBody>
      </p:sp>
      <p:sp>
        <p:nvSpPr>
          <p:cNvPr id="112644" name="Rectangle 4"/>
          <p:cNvSpPr>
            <a:spLocks noGrp="1" noChangeArrowheads="1"/>
          </p:cNvSpPr>
          <p:nvPr>
            <p:ph type="body" sz="half" idx="1"/>
          </p:nvPr>
        </p:nvSpPr>
        <p:spPr>
          <a:solidFill>
            <a:schemeClr val="bg1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dirty="0"/>
              <a:t>«Молюсь оконному лучу…»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«Сжала руки под темной вуалью»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«А ты думал я тоже такая»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«Песня последней встречи»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«Я научилась просто, мудро жить»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«Ты письмо мое милый не комкай»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«Двадцать первое. Ночь. </a:t>
            </a:r>
            <a:r>
              <a:rPr lang="ru-RU" sz="2400" dirty="0" smtClean="0"/>
              <a:t>Понедельник» </a:t>
            </a:r>
            <a:r>
              <a:rPr lang="ru-RU" sz="2400" dirty="0"/>
              <a:t>и другие</a:t>
            </a:r>
            <a:r>
              <a:rPr lang="ru-RU" sz="2000" dirty="0"/>
              <a:t>…</a:t>
            </a:r>
          </a:p>
          <a:p>
            <a:pPr>
              <a:lnSpc>
                <a:spcPct val="90000"/>
              </a:lnSpc>
            </a:pPr>
            <a:endParaRPr lang="ru-RU" sz="2000" dirty="0"/>
          </a:p>
        </p:txBody>
      </p:sp>
      <p:pic>
        <p:nvPicPr>
          <p:cNvPr id="112646" name="Picture 6" descr="L01_06_01_06_32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51500" y="2133600"/>
            <a:ext cx="2736850" cy="4032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CC99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4000" dirty="0"/>
              <a:t>Эволюция образа лирической героини.</a:t>
            </a:r>
          </a:p>
        </p:txBody>
      </p:sp>
      <p:sp>
        <p:nvSpPr>
          <p:cNvPr id="108548" name="Rectangle 4"/>
          <p:cNvSpPr>
            <a:spLocks noGrp="1" noChangeArrowheads="1"/>
          </p:cNvSpPr>
          <p:nvPr>
            <p:ph type="body" sz="half" idx="1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ru-RU" sz="2800"/>
              <a:t>Любовные драмы, развертывающиеся в стихах, происходят как бы в молчании: ничто  не разъясняется, не комментируется, слов так мало, что каждое несет огромную психологическую нагрузку.</a:t>
            </a:r>
          </a:p>
        </p:txBody>
      </p:sp>
      <p:pic>
        <p:nvPicPr>
          <p:cNvPr id="108550" name="Picture 6" descr="L01_06_01_06_25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95963" y="1844675"/>
            <a:ext cx="2592387" cy="4248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3000"/>
                                        <p:tgtEl>
                                          <p:spTgt spid="1085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4000" dirty="0"/>
              <a:t>Сила любви и сила страданий героини.</a:t>
            </a:r>
          </a:p>
        </p:txBody>
      </p:sp>
      <p:sp>
        <p:nvSpPr>
          <p:cNvPr id="109572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</a:rPr>
              <a:t>Любовь</a:t>
            </a:r>
            <a:r>
              <a:rPr lang="ru-RU" sz="2800" dirty="0" smtClean="0"/>
              <a:t> - </a:t>
            </a:r>
            <a:r>
              <a:rPr lang="ru-RU" sz="2800" dirty="0"/>
              <a:t>содержание человеческой жизни.</a:t>
            </a:r>
          </a:p>
          <a:p>
            <a:r>
              <a:rPr lang="ru-RU" sz="2800" dirty="0"/>
              <a:t>Внутренняя драматическая напряженность чувства.</a:t>
            </a:r>
          </a:p>
          <a:p>
            <a:r>
              <a:rPr lang="ru-RU" sz="2800" dirty="0"/>
              <a:t> Трагическое звучание стихов 1921 года, года смерти </a:t>
            </a:r>
            <a:r>
              <a:rPr lang="ru-RU" sz="2800" dirty="0">
                <a:solidFill>
                  <a:srgbClr val="FF0000"/>
                </a:solidFill>
              </a:rPr>
              <a:t>Блока</a:t>
            </a:r>
            <a:r>
              <a:rPr lang="ru-RU" sz="2800" dirty="0"/>
              <a:t> и гибели </a:t>
            </a:r>
            <a:r>
              <a:rPr lang="ru-RU" sz="2800" dirty="0">
                <a:solidFill>
                  <a:srgbClr val="FF0000"/>
                </a:solidFill>
              </a:rPr>
              <a:t>Гумилева</a:t>
            </a:r>
            <a:r>
              <a:rPr lang="ru-RU" sz="2800" dirty="0"/>
              <a:t>.</a:t>
            </a:r>
          </a:p>
        </p:txBody>
      </p:sp>
      <p:pic>
        <p:nvPicPr>
          <p:cNvPr id="109574" name="Picture 6" descr="L01_06_01_06_05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6572264" y="1785926"/>
            <a:ext cx="1952723" cy="26384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9575" name="Rectangle 7"/>
          <p:cNvSpPr>
            <a:spLocks noChangeArrowheads="1"/>
          </p:cNvSpPr>
          <p:nvPr/>
        </p:nvSpPr>
        <p:spPr bwMode="auto">
          <a:xfrm>
            <a:off x="2481263" y="32464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6" name="Picture 5" descr="L01_05_05_02__01_p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9190" y="3786190"/>
            <a:ext cx="1615882" cy="26654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sz="4000" dirty="0"/>
              <a:t>Образ Родины в лирике Ахматовой.</a:t>
            </a:r>
          </a:p>
        </p:txBody>
      </p:sp>
      <p:sp>
        <p:nvSpPr>
          <p:cNvPr id="116740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800"/>
              <a:t>Стихотворение</a:t>
            </a:r>
          </a:p>
          <a:p>
            <a:pPr>
              <a:lnSpc>
                <a:spcPct val="90000"/>
              </a:lnSpc>
            </a:pPr>
            <a:r>
              <a:rPr lang="ru-RU" sz="2800"/>
              <a:t> «</a:t>
            </a:r>
            <a:r>
              <a:rPr lang="ru-RU" sz="4000"/>
              <a:t>Родная земля</a:t>
            </a:r>
            <a:r>
              <a:rPr lang="ru-RU" sz="2800"/>
              <a:t>».</a:t>
            </a:r>
          </a:p>
          <a:p>
            <a:pPr>
              <a:lnSpc>
                <a:spcPct val="90000"/>
              </a:lnSpc>
            </a:pPr>
            <a:r>
              <a:rPr lang="ru-RU" sz="2800"/>
              <a:t>Почему взят эпиграф из раннего стихотворения?</a:t>
            </a:r>
          </a:p>
          <a:p>
            <a:pPr>
              <a:lnSpc>
                <a:spcPct val="90000"/>
              </a:lnSpc>
            </a:pPr>
            <a:r>
              <a:rPr lang="ru-RU" sz="2800"/>
              <a:t>Что для поэтессы есть родная земля?</a:t>
            </a:r>
          </a:p>
          <a:p>
            <a:pPr>
              <a:lnSpc>
                <a:spcPct val="90000"/>
              </a:lnSpc>
            </a:pPr>
            <a:r>
              <a:rPr lang="ru-RU" sz="2800"/>
              <a:t>Почему использована форма местоимения </a:t>
            </a:r>
            <a:r>
              <a:rPr lang="ru-RU" sz="2800" b="1"/>
              <a:t>МЫ, НАС</a:t>
            </a:r>
            <a:r>
              <a:rPr lang="ru-RU" sz="2800"/>
              <a:t>, а не </a:t>
            </a:r>
            <a:r>
              <a:rPr lang="ru-RU" sz="2800" b="1"/>
              <a:t>Я</a:t>
            </a:r>
            <a:r>
              <a:rPr lang="ru-RU" sz="2800"/>
              <a:t>?</a:t>
            </a:r>
          </a:p>
        </p:txBody>
      </p:sp>
      <p:pic>
        <p:nvPicPr>
          <p:cNvPr id="116742" name="Picture 6" descr="L01_06_01_06_11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5067300" y="1600200"/>
            <a:ext cx="3200400" cy="44958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8" name="Rectangle 4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4000" dirty="0"/>
              <a:t>«Но ложимся в нее и становимся ею…»</a:t>
            </a:r>
          </a:p>
        </p:txBody>
      </p:sp>
      <p:pic>
        <p:nvPicPr>
          <p:cNvPr id="134151" name="Picture 7" descr="L01_06_01_06_38_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971550" y="2060575"/>
            <a:ext cx="3241675" cy="403225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4152" name="Picture 8" descr="L01_06_01_06_39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5508625" y="2133600"/>
            <a:ext cx="3384550" cy="39592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134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3000"/>
                                        <p:tgtEl>
                                          <p:spTgt spid="134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Ахматова – поэт.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28" y="1600200"/>
            <a:ext cx="6500858" cy="4186254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sz="4400" dirty="0"/>
              <a:t>Ахматова принадлежит к числу тех немногих поэтов, каждая строчка которых есть драгоценность.</a:t>
            </a:r>
          </a:p>
          <a:p>
            <a:pPr algn="r"/>
            <a:r>
              <a:rPr lang="ru-RU" dirty="0"/>
              <a:t>Г. Иванов.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" dur="5000"/>
                                        <p:tgtEl>
                                          <p:spTgt spid="829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Анна Ахматова в годы Первой мировой войны и революции.</a:t>
            </a:r>
          </a:p>
        </p:txBody>
      </p:sp>
      <p:sp>
        <p:nvSpPr>
          <p:cNvPr id="114692" name="Rectangle 4"/>
          <p:cNvSpPr>
            <a:spLocks noGrp="1" noChangeArrowheads="1"/>
          </p:cNvSpPr>
          <p:nvPr>
            <p:ph type="body" sz="half"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600" dirty="0"/>
              <a:t>…Чтобы туча над новой Россией</a:t>
            </a:r>
          </a:p>
          <a:p>
            <a:r>
              <a:rPr lang="ru-RU" sz="3600" dirty="0"/>
              <a:t>Стала облаком в славе лучей.</a:t>
            </a:r>
          </a:p>
        </p:txBody>
      </p:sp>
      <p:pic>
        <p:nvPicPr>
          <p:cNvPr id="114694" name="Picture 6" descr="ахматов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16525" y="1600200"/>
            <a:ext cx="2900363" cy="4495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114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/>
              <a:t>Первая мировая…Образ России. Мотив страдания. Неприятие войны</a:t>
            </a:r>
            <a:r>
              <a:rPr lang="ru-RU" sz="4000"/>
              <a:t>.</a:t>
            </a:r>
          </a:p>
        </p:txBody>
      </p:sp>
      <p:sp>
        <p:nvSpPr>
          <p:cNvPr id="118788" name="Rectangle 4"/>
          <p:cNvSpPr>
            <a:spLocks noGrp="1" noChangeArrowheads="1"/>
          </p:cNvSpPr>
          <p:nvPr>
            <p:ph type="body" sz="half" idx="1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3600" dirty="0"/>
              <a:t>«Июль 1914», «Памяти 19 июля 1914 года», «Молитва</a:t>
            </a:r>
            <a:r>
              <a:rPr lang="ru-RU" sz="2800" dirty="0"/>
              <a:t>»</a:t>
            </a:r>
          </a:p>
        </p:txBody>
      </p:sp>
      <p:pic>
        <p:nvPicPr>
          <p:cNvPr id="118790" name="Picture 6" descr="L01_06_01_06_22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24525" y="2060575"/>
            <a:ext cx="2808288" cy="3960813"/>
          </a:xfrm>
          <a:prstGeom prst="roundRect">
            <a:avLst/>
          </a:prstGeom>
          <a:noFill/>
          <a:ln>
            <a:solidFill>
              <a:schemeClr val="bg2">
                <a:lumMod val="40000"/>
                <a:lumOff val="6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ru-RU" dirty="0"/>
              <a:t>Ахматова и революция.</a:t>
            </a:r>
          </a:p>
        </p:txBody>
      </p:sp>
      <p:sp>
        <p:nvSpPr>
          <p:cNvPr id="120836" name="Rectangle 4"/>
          <p:cNvSpPr>
            <a:spLocks noGrp="1" noChangeArrowheads="1"/>
          </p:cNvSpPr>
          <p:nvPr>
            <p:ph type="body" sz="half" idx="1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sz="3600" dirty="0"/>
              <a:t>«</a:t>
            </a:r>
            <a:r>
              <a:rPr lang="ru-RU" dirty="0">
                <a:solidFill>
                  <a:srgbClr val="FF0000"/>
                </a:solidFill>
              </a:rPr>
              <a:t>НЕ с теми я , кто бросил землю</a:t>
            </a:r>
            <a:r>
              <a:rPr lang="ru-RU" dirty="0" smtClean="0">
                <a:solidFill>
                  <a:srgbClr val="FF0000"/>
                </a:solidFill>
              </a:rPr>
              <a:t>…»</a:t>
            </a:r>
          </a:p>
          <a:p>
            <a:endParaRPr lang="ru-RU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FF0000"/>
                </a:solidFill>
              </a:rPr>
              <a:t>«Мне голос был. Он звал </a:t>
            </a:r>
            <a:r>
              <a:rPr lang="ru-RU" dirty="0" err="1">
                <a:solidFill>
                  <a:srgbClr val="FF0000"/>
                </a:solidFill>
              </a:rPr>
              <a:t>утешно</a:t>
            </a:r>
            <a:r>
              <a:rPr lang="ru-RU" dirty="0" smtClean="0">
                <a:solidFill>
                  <a:srgbClr val="FF0000"/>
                </a:solidFill>
              </a:rPr>
              <a:t>…»</a:t>
            </a:r>
          </a:p>
          <a:p>
            <a:endParaRPr lang="ru-RU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FF0000"/>
                </a:solidFill>
              </a:rPr>
              <a:t>«Все расхищено, предано, продано»</a:t>
            </a:r>
          </a:p>
        </p:txBody>
      </p:sp>
      <p:pic>
        <p:nvPicPr>
          <p:cNvPr id="120838" name="Picture 6" descr="Рукописи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4648200" y="2125663"/>
            <a:ext cx="4038600" cy="34432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4000" dirty="0"/>
              <a:t>Гражданская и нравственная позиция Ахматовой.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sz="3600" dirty="0"/>
              <a:t>Осознание необходимости стать голосом трагической эпохи – «</a:t>
            </a:r>
            <a:r>
              <a:rPr lang="ru-RU" sz="3600" dirty="0" smtClean="0"/>
              <a:t>Многим»</a:t>
            </a:r>
            <a:endParaRPr lang="ru-RU" sz="3600" dirty="0"/>
          </a:p>
        </p:txBody>
      </p:sp>
      <p:pic>
        <p:nvPicPr>
          <p:cNvPr id="130053" name="Picture 5" descr="L01_06_01_06_42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6057900" y="2133600"/>
            <a:ext cx="2330450" cy="38163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Духовный стоицизм Ахматовой в годы Великой Отечественной…</a:t>
            </a:r>
          </a:p>
        </p:txBody>
      </p:sp>
      <p:sp>
        <p:nvSpPr>
          <p:cNvPr id="132100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sz="6000" dirty="0">
                <a:solidFill>
                  <a:srgbClr val="FF0000"/>
                </a:solidFill>
              </a:rPr>
              <a:t>«Клятва»</a:t>
            </a:r>
          </a:p>
          <a:p>
            <a:r>
              <a:rPr lang="ru-RU" sz="6000" dirty="0">
                <a:solidFill>
                  <a:srgbClr val="FF0000"/>
                </a:solidFill>
              </a:rPr>
              <a:t>«Мужество</a:t>
            </a:r>
            <a:r>
              <a:rPr lang="ru-RU" sz="2800" dirty="0">
                <a:solidFill>
                  <a:srgbClr val="FF0000"/>
                </a:solidFill>
              </a:rPr>
              <a:t>»</a:t>
            </a:r>
          </a:p>
        </p:txBody>
      </p:sp>
      <p:pic>
        <p:nvPicPr>
          <p:cNvPr id="132103" name="Picture 7" descr="L01_06_01_06_37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5364163" y="2276475"/>
            <a:ext cx="3240087" cy="417671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32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32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32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32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32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32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32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32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3" name="Rectangle 5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4000" dirty="0"/>
              <a:t>Ад и его </a:t>
            </a:r>
            <a:r>
              <a:rPr lang="ru-RU" sz="4000" dirty="0" smtClean="0"/>
              <a:t>преодоление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>(по поэме Ахматовой «Реквием</a:t>
            </a:r>
            <a:r>
              <a:rPr lang="ru-RU" sz="4000" dirty="0" smtClean="0"/>
              <a:t>»).</a:t>
            </a:r>
            <a:endParaRPr lang="ru-RU" sz="4000" dirty="0"/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500034" y="1714488"/>
            <a:ext cx="3786214" cy="4071966"/>
          </a:xfr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3600" dirty="0"/>
              <a:t>Что такое </a:t>
            </a:r>
            <a:r>
              <a:rPr lang="ru-RU" sz="4800" dirty="0">
                <a:solidFill>
                  <a:srgbClr val="111111"/>
                </a:solidFill>
              </a:rPr>
              <a:t>реквием</a:t>
            </a:r>
            <a:r>
              <a:rPr lang="ru-RU" sz="3600" dirty="0"/>
              <a:t>?</a:t>
            </a:r>
          </a:p>
          <a:p>
            <a:r>
              <a:rPr lang="ru-RU" sz="3600" dirty="0"/>
              <a:t>Почему Ахматова назвала свое произведение так?</a:t>
            </a:r>
          </a:p>
        </p:txBody>
      </p:sp>
      <p:sp>
        <p:nvSpPr>
          <p:cNvPr id="124935" name="Rectangle 7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endParaRPr lang="ru-RU" sz="2800" dirty="0"/>
          </a:p>
        </p:txBody>
      </p:sp>
      <p:pic>
        <p:nvPicPr>
          <p:cNvPr id="124932" name="Picture 4" descr="реквием ахмат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2000240"/>
            <a:ext cx="4075808" cy="3286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000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3000"/>
                                        <p:tgtEl>
                                          <p:spTgt spid="1249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4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3000"/>
                                        <p:tgtEl>
                                          <p:spTgt spid="1249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История создания, смысл и жанр поэмы.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/>
              <a:t>Годы ежовщины, страшные годы репрессий.</a:t>
            </a:r>
          </a:p>
          <a:p>
            <a:r>
              <a:rPr lang="ru-RU"/>
              <a:t>17 месяцев (1938-1939) в тюремных очередях.</a:t>
            </a:r>
          </a:p>
          <a:p>
            <a:r>
              <a:rPr lang="ru-RU"/>
              <a:t>Эпиграф из ее же стихотворения 1961 года.</a:t>
            </a:r>
          </a:p>
        </p:txBody>
      </p:sp>
      <p:sp>
        <p:nvSpPr>
          <p:cNvPr id="122885" name="Rectangle 5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endParaRPr lang="ru-RU" sz="2800"/>
          </a:p>
        </p:txBody>
      </p:sp>
      <p:pic>
        <p:nvPicPr>
          <p:cNvPr id="122884" name="Picture 4" descr="ахмат рекв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32363" y="1484313"/>
            <a:ext cx="3600450" cy="50403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" dur="3000"/>
                                        <p:tgtEl>
                                          <p:spTgt spid="1228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И лирический цикл, и эпическая поэма.</a:t>
            </a:r>
          </a:p>
        </p:txBody>
      </p:sp>
      <p:sp>
        <p:nvSpPr>
          <p:cNvPr id="123910" name="Rectangle 6"/>
          <p:cNvSpPr>
            <a:spLocks noGrp="1" noChangeArrowheads="1"/>
          </p:cNvSpPr>
          <p:nvPr>
            <p:ph type="body" sz="half" idx="1"/>
          </p:nvPr>
        </p:nvSpPr>
        <p:spPr/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/>
          <a:p>
            <a:pPr>
              <a:lnSpc>
                <a:spcPct val="90000"/>
              </a:lnSpc>
            </a:pPr>
            <a:r>
              <a:rPr lang="ru-RU" sz="3600" dirty="0">
                <a:solidFill>
                  <a:srgbClr val="111111"/>
                </a:solidFill>
              </a:rPr>
              <a:t>Реквием</a:t>
            </a:r>
            <a:r>
              <a:rPr lang="ru-RU" sz="2800" dirty="0"/>
              <a:t> -</a:t>
            </a:r>
          </a:p>
          <a:p>
            <a:pPr>
              <a:lnSpc>
                <a:spcPct val="90000"/>
              </a:lnSpc>
            </a:pPr>
            <a:r>
              <a:rPr lang="ru-RU" sz="2800" dirty="0"/>
              <a:t>- страшным страницам истории</a:t>
            </a:r>
          </a:p>
          <a:p>
            <a:pPr>
              <a:lnSpc>
                <a:spcPct val="90000"/>
              </a:lnSpc>
            </a:pPr>
            <a:r>
              <a:rPr lang="ru-RU" sz="2800" dirty="0"/>
              <a:t>- пострадавшим от несправедливости и жестокости</a:t>
            </a:r>
          </a:p>
          <a:p>
            <a:pPr>
              <a:lnSpc>
                <a:spcPct val="90000"/>
              </a:lnSpc>
            </a:pPr>
            <a:r>
              <a:rPr lang="ru-RU" sz="2800" dirty="0"/>
              <a:t>- пострадавшим от кровавого тезиса «об усилении классовой борьбы»</a:t>
            </a:r>
          </a:p>
        </p:txBody>
      </p:sp>
      <p:sp>
        <p:nvSpPr>
          <p:cNvPr id="123911" name="Rectangle 7"/>
          <p:cNvSpPr>
            <a:spLocks noGrp="1" noChangeArrowheads="1"/>
          </p:cNvSpPr>
          <p:nvPr>
            <p:ph sz="half" idx="2"/>
          </p:nvPr>
        </p:nvSpPr>
        <p:spPr>
          <a:xfrm>
            <a:off x="4859338" y="1628775"/>
            <a:ext cx="403860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ru-RU" sz="2800"/>
          </a:p>
        </p:txBody>
      </p:sp>
      <p:pic>
        <p:nvPicPr>
          <p:cNvPr id="123908" name="Picture 4" descr="к реквиему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148263" y="1557338"/>
            <a:ext cx="3240087" cy="4895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3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8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Есть ли спасение из этого ада?</a:t>
            </a:r>
          </a:p>
        </p:txBody>
      </p:sp>
      <p:sp>
        <p:nvSpPr>
          <p:cNvPr id="126982" name="Rectangle 6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sz="4000"/>
              <a:t>Единение людей в страдании.</a:t>
            </a:r>
          </a:p>
          <a:p>
            <a:r>
              <a:rPr lang="ru-RU" sz="4000"/>
              <a:t>Вера.</a:t>
            </a:r>
          </a:p>
          <a:p>
            <a:r>
              <a:rPr lang="ru-RU" sz="4000"/>
              <a:t>Память неубиенна.</a:t>
            </a:r>
          </a:p>
          <a:p>
            <a:r>
              <a:rPr lang="ru-RU" sz="4000"/>
              <a:t>Слово.</a:t>
            </a:r>
          </a:p>
          <a:p>
            <a:endParaRPr lang="ru-RU" sz="2800"/>
          </a:p>
        </p:txBody>
      </p:sp>
      <p:sp>
        <p:nvSpPr>
          <p:cNvPr id="126983" name="Rectangle 7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endParaRPr lang="ru-RU" sz="2800"/>
          </a:p>
        </p:txBody>
      </p:sp>
      <p:pic>
        <p:nvPicPr>
          <p:cNvPr id="126980" name="Picture 4" descr="Анна Ахматова в Комарове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148263" y="1700213"/>
            <a:ext cx="3240087" cy="468153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3000"/>
                                        <p:tgtEl>
                                          <p:spTgt spid="1269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9" name="Rectangle 5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4000" dirty="0"/>
              <a:t>В «Реквиеме» голос Ахматовой звучит по-новому.</a:t>
            </a:r>
          </a:p>
        </p:txBody>
      </p:sp>
      <p:sp>
        <p:nvSpPr>
          <p:cNvPr id="129030" name="Rectangle 6"/>
          <p:cNvSpPr>
            <a:spLocks noGrp="1" noChangeArrowheads="1"/>
          </p:cNvSpPr>
          <p:nvPr>
            <p:ph type="body" sz="half" idx="1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lnSpc>
                <a:spcPct val="80000"/>
              </a:lnSpc>
            </a:pPr>
            <a:r>
              <a:rPr lang="ru-RU" dirty="0"/>
              <a:t>1. Нет </a:t>
            </a:r>
            <a:r>
              <a:rPr lang="ru-RU" dirty="0" err="1"/>
              <a:t>многоцветья</a:t>
            </a:r>
            <a:r>
              <a:rPr lang="ru-RU" dirty="0"/>
              <a:t> мира.</a:t>
            </a:r>
          </a:p>
          <a:p>
            <a:pPr>
              <a:lnSpc>
                <a:spcPct val="80000"/>
              </a:lnSpc>
            </a:pPr>
            <a:r>
              <a:rPr lang="ru-RU" dirty="0"/>
              <a:t>2. Вместо изящных эпитетов- постоянные.</a:t>
            </a:r>
          </a:p>
          <a:p>
            <a:pPr>
              <a:lnSpc>
                <a:spcPct val="80000"/>
              </a:lnSpc>
            </a:pPr>
            <a:r>
              <a:rPr lang="ru-RU" dirty="0"/>
              <a:t>3.Строгость.</a:t>
            </a:r>
          </a:p>
          <a:p>
            <a:pPr>
              <a:lnSpc>
                <a:spcPct val="80000"/>
              </a:lnSpc>
            </a:pPr>
            <a:r>
              <a:rPr lang="ru-RU" dirty="0"/>
              <a:t>4. Мотив окаменелости.</a:t>
            </a:r>
          </a:p>
          <a:p>
            <a:pPr>
              <a:lnSpc>
                <a:spcPct val="80000"/>
              </a:lnSpc>
            </a:pPr>
            <a:r>
              <a:rPr lang="ru-RU" dirty="0"/>
              <a:t>5. Звуковой ряд (особенно в эпилоге</a:t>
            </a:r>
            <a:r>
              <a:rPr lang="ru-RU" sz="1800" dirty="0"/>
              <a:t>)</a:t>
            </a:r>
          </a:p>
        </p:txBody>
      </p:sp>
      <p:sp>
        <p:nvSpPr>
          <p:cNvPr id="129031" name="Rectangle 7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1800"/>
          </a:p>
        </p:txBody>
      </p:sp>
      <p:pic>
        <p:nvPicPr>
          <p:cNvPr id="129028" name="Picture 4" descr="Памятник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32363" y="1557338"/>
            <a:ext cx="3617912" cy="5110162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3000"/>
                                        <p:tgtEl>
                                          <p:spTgt spid="129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А. </a:t>
            </a:r>
            <a:r>
              <a:rPr lang="ru-RU" sz="4000" dirty="0" smtClean="0"/>
              <a:t>Ахматова - </a:t>
            </a:r>
            <a:r>
              <a:rPr lang="ru-RU" sz="4000" dirty="0"/>
              <a:t>«голос своего поколения».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400" dirty="0"/>
              <a:t>1.Путь Ахматовой в литературу.</a:t>
            </a:r>
          </a:p>
          <a:p>
            <a:r>
              <a:rPr lang="ru-RU" sz="2400" dirty="0"/>
              <a:t>2. «Женская поэзия»ХХ века: основные темы и мотивы, содержательная и эстетическая ограниченность. Женщины- поэтессы и поэт А. Ахматова.</a:t>
            </a:r>
          </a:p>
          <a:p>
            <a:r>
              <a:rPr lang="ru-RU" sz="2400" dirty="0"/>
              <a:t>3.Творчество до 17го года.</a:t>
            </a:r>
          </a:p>
        </p:txBody>
      </p:sp>
      <p:pic>
        <p:nvPicPr>
          <p:cNvPr id="83973" name="Picture 5" descr="L01_06_01_06_04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19688" y="1600200"/>
            <a:ext cx="3095625" cy="4495800"/>
          </a:xfrm>
          <a:prstGeom prst="flowChartDocumen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2">
                <a:lumMod val="20000"/>
                <a:lumOff val="80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" dur="5000"/>
                                        <p:tgtEl>
                                          <p:spTgt spid="839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839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5956" name="Picture 4" descr="Памятник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bg1">
                <a:lumMod val="60000"/>
                <a:lumOff val="4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2000"/>
                                        <p:tgtEl>
                                          <p:spTgt spid="1259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5" name="Rectangle 5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r"/>
            <a:r>
              <a:rPr lang="ru-RU" sz="2800" dirty="0"/>
              <a:t>И если Пушкин </a:t>
            </a:r>
            <a:r>
              <a:rPr lang="ru-RU" sz="2800" dirty="0">
                <a:solidFill>
                  <a:srgbClr val="FF0000"/>
                </a:solidFill>
              </a:rPr>
              <a:t>солнце</a:t>
            </a:r>
            <a:r>
              <a:rPr lang="ru-RU" sz="2800" dirty="0"/>
              <a:t>, то она в поэзии пребудет </a:t>
            </a:r>
            <a:r>
              <a:rPr lang="ru-RU" sz="2800" dirty="0">
                <a:solidFill>
                  <a:schemeClr val="tx1"/>
                </a:solidFill>
              </a:rPr>
              <a:t>белой ночью</a:t>
            </a:r>
            <a:r>
              <a:rPr lang="ru-RU" sz="2800" dirty="0"/>
              <a:t>…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 Евтушенко</a:t>
            </a:r>
          </a:p>
        </p:txBody>
      </p:sp>
      <p:sp>
        <p:nvSpPr>
          <p:cNvPr id="128006" name="Rectangle 6"/>
          <p:cNvSpPr>
            <a:spLocks noGrp="1" noChangeArrowheads="1"/>
          </p:cNvSpPr>
          <p:nvPr>
            <p:ph type="body" sz="half"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90000"/>
              </a:lnSpc>
            </a:pPr>
            <a:r>
              <a:rPr lang="ru-RU" sz="4000" dirty="0"/>
              <a:t>Стихи ее – очень емкая, масштабная книга о двадцатом веке, его трагедиях и надеждах</a:t>
            </a:r>
            <a:r>
              <a:rPr lang="ru-RU" sz="2800" dirty="0"/>
              <a:t>.</a:t>
            </a:r>
          </a:p>
          <a:p>
            <a:pPr algn="r">
              <a:lnSpc>
                <a:spcPct val="90000"/>
              </a:lnSpc>
            </a:pPr>
            <a:r>
              <a:rPr lang="ru-RU" sz="2800" dirty="0"/>
              <a:t>М. Дудин</a:t>
            </a:r>
          </a:p>
        </p:txBody>
      </p:sp>
      <p:sp>
        <p:nvSpPr>
          <p:cNvPr id="128007" name="Rectangle 7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ru-RU" sz="2800"/>
          </a:p>
        </p:txBody>
      </p:sp>
      <p:pic>
        <p:nvPicPr>
          <p:cNvPr id="128004" name="Picture 4" descr="Памятник 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435600" y="1844675"/>
            <a:ext cx="3095625" cy="467995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" dur="3000"/>
                                        <p:tgtEl>
                                          <p:spTgt spid="1280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8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11" dur="1"/>
                                        <p:tgtEl>
                                          <p:spTgt spid="12800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Сборник «Вечер».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sz="3600"/>
              <a:t>1.Эстетические принципы ранней Ахматовой.</a:t>
            </a:r>
          </a:p>
          <a:p>
            <a:r>
              <a:rPr lang="ru-RU" sz="3600"/>
              <a:t>2.Поэтическое новаторство.</a:t>
            </a:r>
          </a:p>
        </p:txBody>
      </p:sp>
      <p:pic>
        <p:nvPicPr>
          <p:cNvPr id="87046" name="Picture 6" descr="L01_06_01_06_02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5108575" y="1600200"/>
            <a:ext cx="3116263" cy="4495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0"/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870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870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Сборник «</a:t>
            </a:r>
            <a:r>
              <a:rPr lang="ru-RU" dirty="0" smtClean="0"/>
              <a:t>Четки»</a:t>
            </a:r>
            <a:endParaRPr lang="ru-RU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sz="3600" dirty="0"/>
              <a:t>Этапный характер </a:t>
            </a:r>
            <a:r>
              <a:rPr lang="ru-RU" sz="3600" dirty="0" smtClean="0"/>
              <a:t>стихотворения</a:t>
            </a:r>
          </a:p>
          <a:p>
            <a:r>
              <a:rPr lang="ru-RU" sz="3600" dirty="0" smtClean="0"/>
              <a:t> </a:t>
            </a:r>
            <a:r>
              <a:rPr lang="ru-RU" sz="3600" dirty="0"/>
              <a:t>«Я научилась просто, мудро </a:t>
            </a:r>
            <a:r>
              <a:rPr lang="ru-RU" sz="3600" dirty="0" smtClean="0"/>
              <a:t>жить</a:t>
            </a:r>
            <a:r>
              <a:rPr lang="ru-RU" sz="2800" dirty="0" smtClean="0"/>
              <a:t>»</a:t>
            </a:r>
            <a:endParaRPr lang="ru-RU" sz="2800" dirty="0"/>
          </a:p>
        </p:txBody>
      </p:sp>
      <p:pic>
        <p:nvPicPr>
          <p:cNvPr id="89093" name="Picture 5" descr="L01_06_01_06_03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4929190" y="1857364"/>
            <a:ext cx="3448050" cy="4495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Сборник </a:t>
            </a:r>
            <a:r>
              <a:rPr lang="ru-RU" dirty="0" smtClean="0"/>
              <a:t>«Белая </a:t>
            </a:r>
            <a:r>
              <a:rPr lang="ru-RU" dirty="0"/>
              <a:t>стая».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sz="4000"/>
              <a:t>Поворотный момент в творческой биографии</a:t>
            </a:r>
            <a:r>
              <a:rPr lang="ru-RU" sz="2800"/>
              <a:t>.</a:t>
            </a:r>
          </a:p>
        </p:txBody>
      </p:sp>
      <p:pic>
        <p:nvPicPr>
          <p:cNvPr id="91141" name="Picture 5" descr="L01_06_01_06_21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5357818" y="1785926"/>
            <a:ext cx="3168650" cy="43211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2">
                <a:lumMod val="60000"/>
                <a:lumOff val="4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0"/>
                                        <p:tgtEl>
                                          <p:spTgt spid="91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Художественное своеобразие лирики.</a:t>
            </a:r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sz="4800"/>
              <a:t>Стихи –</a:t>
            </a:r>
          </a:p>
          <a:p>
            <a:r>
              <a:rPr lang="ru-RU" sz="4800"/>
              <a:t> это</a:t>
            </a:r>
          </a:p>
          <a:p>
            <a:r>
              <a:rPr lang="ru-RU" sz="4800"/>
              <a:t> рыдание</a:t>
            </a:r>
          </a:p>
          <a:p>
            <a:r>
              <a:rPr lang="ru-RU" sz="4800"/>
              <a:t> над жизнью</a:t>
            </a:r>
            <a:r>
              <a:rPr lang="ru-RU" sz="2800"/>
              <a:t>.</a:t>
            </a:r>
          </a:p>
          <a:p>
            <a:pPr algn="r"/>
            <a:r>
              <a:rPr lang="ru-RU" sz="2800">
                <a:solidFill>
                  <a:srgbClr val="0000FF"/>
                </a:solidFill>
              </a:rPr>
              <a:t>А. Ахматова</a:t>
            </a:r>
            <a:r>
              <a:rPr lang="ru-RU" sz="2800">
                <a:solidFill>
                  <a:srgbClr val="CC6600"/>
                </a:solidFill>
              </a:rPr>
              <a:t>.</a:t>
            </a:r>
          </a:p>
        </p:txBody>
      </p:sp>
      <p:pic>
        <p:nvPicPr>
          <p:cNvPr id="86023" name="Picture 7" descr="L01_06_01_06_24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29256" y="1643050"/>
            <a:ext cx="2447925" cy="367188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Особенности поэтики.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800" dirty="0"/>
              <a:t>1.Своеобразие психологизма лирики. Связь с традициями русской психологической прозы. </a:t>
            </a:r>
            <a:r>
              <a:rPr lang="ru-RU" sz="2800" dirty="0" err="1"/>
              <a:t>Прозаизация</a:t>
            </a:r>
            <a:r>
              <a:rPr lang="ru-RU" sz="2800" dirty="0"/>
              <a:t> лирики: лексика, бытовые подробности, лирическая маска, пропуск логических звеньев. </a:t>
            </a:r>
          </a:p>
        </p:txBody>
      </p:sp>
      <p:pic>
        <p:nvPicPr>
          <p:cNvPr id="95237" name="Picture 5" descr="L01_06_01_06_29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00694" y="3714752"/>
            <a:ext cx="3168650" cy="2460625"/>
          </a:xfrm>
          <a:prstGeom prst="flowChartDocumen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pPr>
              <a:lnSpc>
                <a:spcPct val="80000"/>
              </a:lnSpc>
            </a:pPr>
            <a:r>
              <a:rPr lang="ru-RU" dirty="0"/>
              <a:t>2. </a:t>
            </a:r>
            <a:r>
              <a:rPr lang="ru-RU" dirty="0" err="1"/>
              <a:t>Дифференцированность</a:t>
            </a:r>
            <a:r>
              <a:rPr lang="ru-RU" dirty="0"/>
              <a:t> и тонкость лирических переживаний.</a:t>
            </a:r>
          </a:p>
          <a:p>
            <a:pPr>
              <a:lnSpc>
                <a:spcPct val="80000"/>
              </a:lnSpc>
            </a:pPr>
            <a:r>
              <a:rPr lang="ru-RU" dirty="0"/>
              <a:t>3. Внутренняя драма героинь показывается в контексте деталей окружающего мира.</a:t>
            </a:r>
          </a:p>
          <a:p>
            <a:pPr>
              <a:lnSpc>
                <a:spcPct val="80000"/>
              </a:lnSpc>
            </a:pPr>
            <a:r>
              <a:rPr lang="ru-RU" dirty="0"/>
              <a:t>4. Зрительные образы, звуки и запахи.</a:t>
            </a:r>
          </a:p>
          <a:p>
            <a:pPr>
              <a:lnSpc>
                <a:spcPct val="80000"/>
              </a:lnSpc>
            </a:pPr>
            <a:r>
              <a:rPr lang="ru-RU" dirty="0"/>
              <a:t>5. Стремление к поэтическому лаконизму, сжатости.</a:t>
            </a:r>
          </a:p>
          <a:p>
            <a:pPr>
              <a:lnSpc>
                <a:spcPct val="80000"/>
              </a:lnSpc>
            </a:pPr>
            <a:r>
              <a:rPr lang="ru-RU" dirty="0"/>
              <a:t>6.Элементы </a:t>
            </a:r>
            <a:r>
              <a:rPr lang="ru-RU" dirty="0" err="1"/>
              <a:t>сюжетности</a:t>
            </a:r>
            <a:r>
              <a:rPr lang="ru-RU" dirty="0"/>
              <a:t>: в основе многих стихов- вполне узнаваемая жизненная ситуация.</a:t>
            </a:r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323850" y="54451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отрудничество">
  <a:themeElements>
    <a:clrScheme name="Сотрудничество 4">
      <a:dk1>
        <a:srgbClr val="006E6B"/>
      </a:dk1>
      <a:lt1>
        <a:srgbClr val="FFFFFF"/>
      </a:lt1>
      <a:dk2>
        <a:srgbClr val="006666"/>
      </a:dk2>
      <a:lt2>
        <a:srgbClr val="B9EFEE"/>
      </a:lt2>
      <a:accent1>
        <a:srgbClr val="33CCCC"/>
      </a:accent1>
      <a:accent2>
        <a:srgbClr val="6AB475"/>
      </a:accent2>
      <a:accent3>
        <a:srgbClr val="AAB8B8"/>
      </a:accent3>
      <a:accent4>
        <a:srgbClr val="DADADA"/>
      </a:accent4>
      <a:accent5>
        <a:srgbClr val="ADE2E2"/>
      </a:accent5>
      <a:accent6>
        <a:srgbClr val="5FA369"/>
      </a:accent6>
      <a:hlink>
        <a:srgbClr val="00FF99"/>
      </a:hlink>
      <a:folHlink>
        <a:srgbClr val="CCFF66"/>
      </a:folHlink>
    </a:clrScheme>
    <a:fontScheme name="Сотрудничество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отрудничество 1">
        <a:dk1>
          <a:srgbClr val="000078"/>
        </a:dk1>
        <a:lt1>
          <a:srgbClr val="FFFFFF"/>
        </a:lt1>
        <a:dk2>
          <a:srgbClr val="000066"/>
        </a:dk2>
        <a:lt2>
          <a:srgbClr val="CCECFF"/>
        </a:lt2>
        <a:accent1>
          <a:srgbClr val="0099CC"/>
        </a:accent1>
        <a:accent2>
          <a:srgbClr val="008080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007373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2">
        <a:dk1>
          <a:srgbClr val="0000A6"/>
        </a:dk1>
        <a:lt1>
          <a:srgbClr val="FFFFFF"/>
        </a:lt1>
        <a:dk2>
          <a:srgbClr val="000099"/>
        </a:dk2>
        <a:lt2>
          <a:srgbClr val="CCFFFF"/>
        </a:lt2>
        <a:accent1>
          <a:srgbClr val="00CCFF"/>
        </a:accent1>
        <a:accent2>
          <a:srgbClr val="FFE701"/>
        </a:accent2>
        <a:accent3>
          <a:srgbClr val="AAAACA"/>
        </a:accent3>
        <a:accent4>
          <a:srgbClr val="DADADA"/>
        </a:accent4>
        <a:accent5>
          <a:srgbClr val="AAE2FF"/>
        </a:accent5>
        <a:accent6>
          <a:srgbClr val="E7D101"/>
        </a:accent6>
        <a:hlink>
          <a:srgbClr val="FFCC66"/>
        </a:hlink>
        <a:folHlink>
          <a:srgbClr val="00CA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3">
        <a:dk1>
          <a:srgbClr val="000000"/>
        </a:dk1>
        <a:lt1>
          <a:srgbClr val="E0EBF6"/>
        </a:lt1>
        <a:dk2>
          <a:srgbClr val="77A4AF"/>
        </a:dk2>
        <a:lt2>
          <a:srgbClr val="F3F7FB"/>
        </a:lt2>
        <a:accent1>
          <a:srgbClr val="B9C4D7"/>
        </a:accent1>
        <a:accent2>
          <a:srgbClr val="B1A1C5"/>
        </a:accent2>
        <a:accent3>
          <a:srgbClr val="EDF3FA"/>
        </a:accent3>
        <a:accent4>
          <a:srgbClr val="000000"/>
        </a:accent4>
        <a:accent5>
          <a:srgbClr val="D9DEE8"/>
        </a:accent5>
        <a:accent6>
          <a:srgbClr val="A091B2"/>
        </a:accent6>
        <a:hlink>
          <a:srgbClr val="3F2FB5"/>
        </a:hlink>
        <a:folHlink>
          <a:srgbClr val="3189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трудничество 4">
        <a:dk1>
          <a:srgbClr val="006E6B"/>
        </a:dk1>
        <a:lt1>
          <a:srgbClr val="FFFFFF"/>
        </a:lt1>
        <a:dk2>
          <a:srgbClr val="006666"/>
        </a:dk2>
        <a:lt2>
          <a:srgbClr val="B9EFEE"/>
        </a:lt2>
        <a:accent1>
          <a:srgbClr val="33CCCC"/>
        </a:accent1>
        <a:accent2>
          <a:srgbClr val="6AB475"/>
        </a:accent2>
        <a:accent3>
          <a:srgbClr val="AAB8B8"/>
        </a:accent3>
        <a:accent4>
          <a:srgbClr val="DADADA"/>
        </a:accent4>
        <a:accent5>
          <a:srgbClr val="ADE2E2"/>
        </a:accent5>
        <a:accent6>
          <a:srgbClr val="5FA369"/>
        </a:accent6>
        <a:hlink>
          <a:srgbClr val="00FF99"/>
        </a:hlink>
        <a:folHlink>
          <a:srgbClr val="CC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5">
        <a:dk1>
          <a:srgbClr val="8ABA8D"/>
        </a:dk1>
        <a:lt1>
          <a:srgbClr val="FFFFFF"/>
        </a:lt1>
        <a:dk2>
          <a:srgbClr val="6FB56D"/>
        </a:dk2>
        <a:lt2>
          <a:srgbClr val="DCF1F4"/>
        </a:lt2>
        <a:accent1>
          <a:srgbClr val="2E7E2E"/>
        </a:accent1>
        <a:accent2>
          <a:srgbClr val="25735D"/>
        </a:accent2>
        <a:accent3>
          <a:srgbClr val="BBD7BA"/>
        </a:accent3>
        <a:accent4>
          <a:srgbClr val="DADADA"/>
        </a:accent4>
        <a:accent5>
          <a:srgbClr val="ADC0AD"/>
        </a:accent5>
        <a:accent6>
          <a:srgbClr val="206853"/>
        </a:accent6>
        <a:hlink>
          <a:srgbClr val="FFFF00"/>
        </a:hlink>
        <a:folHlink>
          <a:srgbClr val="FFF4B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6">
        <a:dk1>
          <a:srgbClr val="005400"/>
        </a:dk1>
        <a:lt1>
          <a:srgbClr val="FFFFFF"/>
        </a:lt1>
        <a:dk2>
          <a:srgbClr val="004800"/>
        </a:dk2>
        <a:lt2>
          <a:srgbClr val="D6D8C0"/>
        </a:lt2>
        <a:accent1>
          <a:srgbClr val="339933"/>
        </a:accent1>
        <a:accent2>
          <a:srgbClr val="7D8C70"/>
        </a:accent2>
        <a:accent3>
          <a:srgbClr val="AAB1AA"/>
        </a:accent3>
        <a:accent4>
          <a:srgbClr val="DADADA"/>
        </a:accent4>
        <a:accent5>
          <a:srgbClr val="ADCAAD"/>
        </a:accent5>
        <a:accent6>
          <a:srgbClr val="717E65"/>
        </a:accent6>
        <a:hlink>
          <a:srgbClr val="CCCC00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7">
        <a:dk1>
          <a:srgbClr val="000000"/>
        </a:dk1>
        <a:lt1>
          <a:srgbClr val="F5F0BD"/>
        </a:lt1>
        <a:dk2>
          <a:srgbClr val="BD9D69"/>
        </a:dk2>
        <a:lt2>
          <a:srgbClr val="FFFFCC"/>
        </a:lt2>
        <a:accent1>
          <a:srgbClr val="CDBB77"/>
        </a:accent1>
        <a:accent2>
          <a:srgbClr val="F8EBD0"/>
        </a:accent2>
        <a:accent3>
          <a:srgbClr val="F9F6DB"/>
        </a:accent3>
        <a:accent4>
          <a:srgbClr val="000000"/>
        </a:accent4>
        <a:accent5>
          <a:srgbClr val="E3DABD"/>
        </a:accent5>
        <a:accent6>
          <a:srgbClr val="E1D5BC"/>
        </a:accent6>
        <a:hlink>
          <a:srgbClr val="FF9900"/>
        </a:hlink>
        <a:folHlink>
          <a:srgbClr val="C64B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трудничество 8">
        <a:dk1>
          <a:srgbClr val="000000"/>
        </a:dk1>
        <a:lt1>
          <a:srgbClr val="E2DDD4"/>
        </a:lt1>
        <a:dk2>
          <a:srgbClr val="000000"/>
        </a:dk2>
        <a:lt2>
          <a:srgbClr val="EFEBE3"/>
        </a:lt2>
        <a:accent1>
          <a:srgbClr val="F2F2F2"/>
        </a:accent1>
        <a:accent2>
          <a:srgbClr val="C4AD74"/>
        </a:accent2>
        <a:accent3>
          <a:srgbClr val="EEEBE6"/>
        </a:accent3>
        <a:accent4>
          <a:srgbClr val="000000"/>
        </a:accent4>
        <a:accent5>
          <a:srgbClr val="F7F7F7"/>
        </a:accent5>
        <a:accent6>
          <a:srgbClr val="B19C68"/>
        </a:accent6>
        <a:hlink>
          <a:srgbClr val="A46032"/>
        </a:hlink>
        <a:folHlink>
          <a:srgbClr val="8F8E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трудничество 9">
        <a:dk1>
          <a:srgbClr val="8A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5831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4AD"/>
        </a:accent5>
        <a:accent6>
          <a:srgbClr val="B24B36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Teamwork</Template>
  <TotalTime>344</TotalTime>
  <Words>826</Words>
  <Application>Microsoft Office PowerPoint</Application>
  <PresentationFormat>Экран (4:3)</PresentationFormat>
  <Paragraphs>108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3" baseType="lpstr">
      <vt:lpstr>Garamond</vt:lpstr>
      <vt:lpstr>Сотрудничество</vt:lpstr>
      <vt:lpstr>А.А Ахматова (1889-1966)</vt:lpstr>
      <vt:lpstr>Ахматова – поэт.</vt:lpstr>
      <vt:lpstr>А. Ахматова - «голос своего поколения».</vt:lpstr>
      <vt:lpstr>Сборник «Вечер».</vt:lpstr>
      <vt:lpstr>Сборник «Четки»</vt:lpstr>
      <vt:lpstr>Сборник «Белая стая».</vt:lpstr>
      <vt:lpstr>Художественное своеобразие лирики.</vt:lpstr>
      <vt:lpstr>Особенности поэтики.</vt:lpstr>
      <vt:lpstr>Презентация PowerPoint</vt:lpstr>
      <vt:lpstr>Тема творчества. Анализ стихотворений цикла «Тайны ремесла»</vt:lpstr>
      <vt:lpstr>В чем заключается смысл названия цикла?</vt:lpstr>
      <vt:lpstr>Вечная тема любви в творчестве Ахматовой. </vt:lpstr>
      <vt:lpstr>Творчество Ахматовой – это своеобразный роман в стихах.</vt:lpstr>
      <vt:lpstr>Мир женской души в стихах Ахматовой – страстной, нежной и гордой.</vt:lpstr>
      <vt:lpstr>Художественный мир Ахматовой в стихах о любви.</vt:lpstr>
      <vt:lpstr>Эволюция образа лирической героини.</vt:lpstr>
      <vt:lpstr>Сила любви и сила страданий героини.</vt:lpstr>
      <vt:lpstr>Образ Родины в лирике Ахматовой.</vt:lpstr>
      <vt:lpstr>«Но ложимся в нее и становимся ею…»</vt:lpstr>
      <vt:lpstr>Анна Ахматова в годы Первой мировой войны и революции.</vt:lpstr>
      <vt:lpstr>Первая мировая…Образ России. Мотив страдания. Неприятие войны.</vt:lpstr>
      <vt:lpstr>Ахматова и революция.</vt:lpstr>
      <vt:lpstr>Гражданская и нравственная позиция Ахматовой.</vt:lpstr>
      <vt:lpstr>Духовный стоицизм Ахматовой в годы Великой Отечественной…</vt:lpstr>
      <vt:lpstr>Ад и его преодоление (по поэме Ахматовой «Реквием»).</vt:lpstr>
      <vt:lpstr>История создания, смысл и жанр поэмы.</vt:lpstr>
      <vt:lpstr>И лирический цикл, и эпическая поэма.</vt:lpstr>
      <vt:lpstr>Есть ли спасение из этого ада?</vt:lpstr>
      <vt:lpstr>В «Реквиеме» голос Ахматовой звучит по-новому.</vt:lpstr>
      <vt:lpstr>Презентация PowerPoint</vt:lpstr>
      <vt:lpstr>И если Пушкин солнце, то она в поэзии пребудет белой ночью…  Евтушенко</vt:lpstr>
    </vt:vector>
  </TitlesOfParts>
  <Company>СОШ 3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Кривошеева</dc:creator>
  <cp:lastModifiedBy>XXXXX</cp:lastModifiedBy>
  <cp:revision>19</cp:revision>
  <dcterms:created xsi:type="dcterms:W3CDTF">2009-02-05T05:58:23Z</dcterms:created>
  <dcterms:modified xsi:type="dcterms:W3CDTF">2021-03-20T16:39:24Z</dcterms:modified>
</cp:coreProperties>
</file>