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  <p:sldMasterId id="2147483718" r:id="rId2"/>
    <p:sldMasterId id="2147483720" r:id="rId3"/>
  </p:sldMasterIdLst>
  <p:sldIdLst>
    <p:sldId id="333" r:id="rId4"/>
    <p:sldId id="257" r:id="rId5"/>
    <p:sldId id="256" r:id="rId6"/>
    <p:sldId id="258" r:id="rId7"/>
    <p:sldId id="262" r:id="rId8"/>
    <p:sldId id="259" r:id="rId9"/>
    <p:sldId id="264" r:id="rId10"/>
    <p:sldId id="263" r:id="rId11"/>
    <p:sldId id="265" r:id="rId12"/>
    <p:sldId id="266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94" r:id="rId29"/>
    <p:sldId id="290" r:id="rId30"/>
    <p:sldId id="291" r:id="rId31"/>
    <p:sldId id="292" r:id="rId32"/>
    <p:sldId id="293" r:id="rId33"/>
    <p:sldId id="285" r:id="rId34"/>
    <p:sldId id="286" r:id="rId35"/>
    <p:sldId id="287" r:id="rId36"/>
    <p:sldId id="288" r:id="rId37"/>
    <p:sldId id="289" r:id="rId38"/>
    <p:sldId id="295" r:id="rId39"/>
    <p:sldId id="296" r:id="rId40"/>
    <p:sldId id="303" r:id="rId41"/>
    <p:sldId id="297" r:id="rId42"/>
    <p:sldId id="298" r:id="rId43"/>
    <p:sldId id="299" r:id="rId44"/>
    <p:sldId id="300" r:id="rId45"/>
    <p:sldId id="302" r:id="rId46"/>
    <p:sldId id="301" r:id="rId47"/>
    <p:sldId id="304" r:id="rId48"/>
    <p:sldId id="308" r:id="rId49"/>
    <p:sldId id="306" r:id="rId50"/>
    <p:sldId id="307" r:id="rId51"/>
    <p:sldId id="318" r:id="rId52"/>
    <p:sldId id="311" r:id="rId53"/>
    <p:sldId id="320" r:id="rId54"/>
    <p:sldId id="319" r:id="rId55"/>
    <p:sldId id="312" r:id="rId56"/>
    <p:sldId id="313" r:id="rId57"/>
    <p:sldId id="316" r:id="rId58"/>
    <p:sldId id="315" r:id="rId59"/>
    <p:sldId id="321" r:id="rId60"/>
    <p:sldId id="322" r:id="rId61"/>
    <p:sldId id="323" r:id="rId62"/>
    <p:sldId id="324" r:id="rId63"/>
    <p:sldId id="325" r:id="rId64"/>
    <p:sldId id="326" r:id="rId65"/>
    <p:sldId id="327" r:id="rId66"/>
    <p:sldId id="328" r:id="rId67"/>
    <p:sldId id="329" r:id="rId68"/>
    <p:sldId id="305" r:id="rId69"/>
    <p:sldId id="330" r:id="rId70"/>
    <p:sldId id="261" r:id="rId71"/>
    <p:sldId id="310" r:id="rId72"/>
    <p:sldId id="334" r:id="rId7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EF2C0B"/>
    <a:srgbClr val="FF0000"/>
    <a:srgbClr val="CC3300"/>
    <a:srgbClr val="CCFFCC"/>
    <a:srgbClr val="99CCFF"/>
    <a:srgbClr val="66FFFF"/>
    <a:srgbClr val="EFF2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1718" autoAdjust="0"/>
  </p:normalViewPr>
  <p:slideViewPr>
    <p:cSldViewPr>
      <p:cViewPr varScale="1">
        <p:scale>
          <a:sx n="53" d="100"/>
          <a:sy n="53" d="100"/>
        </p:scale>
        <p:origin x="1020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76" Type="http://schemas.openxmlformats.org/officeDocument/2006/relationships/theme" Target="theme/theme1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slide" Target="slides/slide58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F2B36A-4D3E-4423-AD4B-F36488ED2EF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0F6BD2C9-721C-48F2-B7AC-6D0780091308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smtClean="0">
              <a:ln>
                <a:noFill/>
              </a:ln>
              <a:solidFill>
                <a:schemeClr val="accent2"/>
              </a:solidFill>
              <a:effectLst/>
              <a:latin typeface="Tahoma" panose="020B0604030504040204" pitchFamily="34" charset="0"/>
            </a:rPr>
            <a:t>юмор</a:t>
          </a:r>
          <a:endParaRPr kumimoji="0" lang="ru-RU" altLang="ru-RU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panose="020B0604020202020204" pitchFamily="34" charset="0"/>
          </a:endParaRPr>
        </a:p>
      </dgm:t>
    </dgm:pt>
    <dgm:pt modelId="{0C97C4C9-848A-482A-B074-B9AB02C947A4}" type="parTrans" cxnId="{32403D2C-8678-4896-86AD-3562585A3F11}">
      <dgm:prSet/>
      <dgm:spPr/>
    </dgm:pt>
    <dgm:pt modelId="{21536223-7B6B-4C67-9550-125CCF934814}" type="sibTrans" cxnId="{32403D2C-8678-4896-86AD-3562585A3F11}">
      <dgm:prSet/>
      <dgm:spPr/>
    </dgm:pt>
    <dgm:pt modelId="{1A8F6BA5-085C-45C5-8834-D30D4D6970EC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</a:rPr>
            <a:t>несоответствие</a:t>
          </a:r>
          <a:endParaRPr kumimoji="0" lang="ru-RU" altLang="ru-RU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</dgm:t>
    </dgm:pt>
    <dgm:pt modelId="{CF040E9E-3EDA-43AC-8FB6-EB61BDF49D42}" type="parTrans" cxnId="{879934FB-2C04-4362-9765-2639D1A114EB}">
      <dgm:prSet/>
      <dgm:spPr/>
    </dgm:pt>
    <dgm:pt modelId="{2428C7E7-2E38-4E73-AF54-AB2A1D9B7865}" type="sibTrans" cxnId="{879934FB-2C04-4362-9765-2639D1A114EB}">
      <dgm:prSet/>
      <dgm:spPr/>
    </dgm:pt>
    <dgm:pt modelId="{ADD064DE-36EE-4306-8722-4B3C5DAFA43C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</a:rPr>
            <a:t>неожиданность</a:t>
          </a:r>
          <a:endParaRPr kumimoji="0" lang="ru-RU" altLang="ru-RU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</dgm:t>
    </dgm:pt>
    <dgm:pt modelId="{C463DBF0-DBC6-485A-8B8B-9E054215B736}" type="parTrans" cxnId="{CF925A5F-0032-48A0-BFB5-064FAF28574C}">
      <dgm:prSet/>
      <dgm:spPr/>
    </dgm:pt>
    <dgm:pt modelId="{5AD6C3AD-BEDD-4A7B-BD15-53BA23978F84}" type="sibTrans" cxnId="{CF925A5F-0032-48A0-BFB5-064FAF28574C}">
      <dgm:prSet/>
      <dgm:spPr/>
    </dgm:pt>
    <dgm:pt modelId="{40DBC3C7-8427-4732-8D5F-3B146C79051D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</a:rPr>
            <a:t>гипербола</a:t>
          </a:r>
          <a:endParaRPr kumimoji="0" lang="ru-RU" altLang="ru-RU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</dgm:t>
    </dgm:pt>
    <dgm:pt modelId="{C3C6C3CA-5962-48C8-B3F6-6CEE8A579225}" type="parTrans" cxnId="{7EC6DE9F-4CC7-4B18-82E3-CC55F797F31D}">
      <dgm:prSet/>
      <dgm:spPr/>
    </dgm:pt>
    <dgm:pt modelId="{6E887BD2-8F79-4018-97DC-F2E6C0E1E2E8}" type="sibTrans" cxnId="{7EC6DE9F-4CC7-4B18-82E3-CC55F797F31D}">
      <dgm:prSet/>
      <dgm:spPr/>
    </dgm:pt>
    <dgm:pt modelId="{5ADA8CBA-C22F-4670-88F0-31511607A209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</a:rPr>
            <a:t>Художественная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</a:rPr>
            <a:t>деталь</a:t>
          </a:r>
          <a:endParaRPr kumimoji="0" lang="ru-RU" altLang="ru-RU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</dgm:t>
    </dgm:pt>
    <dgm:pt modelId="{B9857C9F-A08E-4044-9E24-BC03BB079A1D}" type="parTrans" cxnId="{819A90F1-FED3-47B4-B6E6-864EBA5934A8}">
      <dgm:prSet/>
      <dgm:spPr/>
    </dgm:pt>
    <dgm:pt modelId="{D78395C8-7D44-4E44-AEE6-B121E8234E9A}" type="sibTrans" cxnId="{819A90F1-FED3-47B4-B6E6-864EBA5934A8}">
      <dgm:prSet/>
      <dgm:spPr/>
    </dgm:pt>
    <dgm:pt modelId="{04600D91-1310-43F4-94D8-4130EB7EA965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</a:rPr>
            <a:t>Речевая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</a:rPr>
            <a:t>характеристика</a:t>
          </a:r>
          <a:endParaRPr kumimoji="0" lang="ru-RU" altLang="ru-RU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</dgm:t>
    </dgm:pt>
    <dgm:pt modelId="{B5B60BC7-D8FA-41A6-9FAC-3AF72874DEED}" type="parTrans" cxnId="{D77987DD-D7F4-4E57-9821-259726C696AB}">
      <dgm:prSet/>
      <dgm:spPr/>
    </dgm:pt>
    <dgm:pt modelId="{2FC9C4ED-B2B2-40D0-85F7-175D0C18D5A6}" type="sibTrans" cxnId="{D77987DD-D7F4-4E57-9821-259726C696AB}">
      <dgm:prSet/>
      <dgm:spPr/>
    </dgm:pt>
    <dgm:pt modelId="{0F36FAD1-23CC-4877-898A-38F482AD4D8A}" type="pres">
      <dgm:prSet presAssocID="{E2F2B36A-4D3E-4423-AD4B-F36488ED2EF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C2EBC72-DB2F-4B95-A37D-CFAEBF624463}" type="pres">
      <dgm:prSet presAssocID="{0F6BD2C9-721C-48F2-B7AC-6D0780091308}" presName="hierRoot1" presStyleCnt="0">
        <dgm:presLayoutVars>
          <dgm:hierBranch/>
        </dgm:presLayoutVars>
      </dgm:prSet>
      <dgm:spPr/>
    </dgm:pt>
    <dgm:pt modelId="{9DF6E2F2-664C-46A4-8559-0EACE935301C}" type="pres">
      <dgm:prSet presAssocID="{0F6BD2C9-721C-48F2-B7AC-6D0780091308}" presName="rootComposite1" presStyleCnt="0"/>
      <dgm:spPr/>
    </dgm:pt>
    <dgm:pt modelId="{C6246DC3-81D9-460A-B00D-DBDA06BE0F48}" type="pres">
      <dgm:prSet presAssocID="{0F6BD2C9-721C-48F2-B7AC-6D0780091308}" presName="rootText1" presStyleLbl="node0" presStyleIdx="0" presStyleCnt="1">
        <dgm:presLayoutVars>
          <dgm:chPref val="3"/>
        </dgm:presLayoutVars>
      </dgm:prSet>
      <dgm:spPr/>
    </dgm:pt>
    <dgm:pt modelId="{67287C83-49BC-4269-A97E-5728E3C1812D}" type="pres">
      <dgm:prSet presAssocID="{0F6BD2C9-721C-48F2-B7AC-6D0780091308}" presName="rootConnector1" presStyleLbl="node1" presStyleIdx="0" presStyleCnt="0"/>
      <dgm:spPr/>
    </dgm:pt>
    <dgm:pt modelId="{73B0F184-14C8-4FBF-BABA-2C49B1DE0118}" type="pres">
      <dgm:prSet presAssocID="{0F6BD2C9-721C-48F2-B7AC-6D0780091308}" presName="hierChild2" presStyleCnt="0"/>
      <dgm:spPr/>
    </dgm:pt>
    <dgm:pt modelId="{122F8253-3DBC-453F-9673-11F9D917B584}" type="pres">
      <dgm:prSet presAssocID="{CF040E9E-3EDA-43AC-8FB6-EB61BDF49D42}" presName="Name35" presStyleLbl="parChTrans1D2" presStyleIdx="0" presStyleCnt="5"/>
      <dgm:spPr/>
    </dgm:pt>
    <dgm:pt modelId="{3F0A1301-0815-4D17-BE92-72F7BA9A2004}" type="pres">
      <dgm:prSet presAssocID="{1A8F6BA5-085C-45C5-8834-D30D4D6970EC}" presName="hierRoot2" presStyleCnt="0">
        <dgm:presLayoutVars>
          <dgm:hierBranch/>
        </dgm:presLayoutVars>
      </dgm:prSet>
      <dgm:spPr/>
    </dgm:pt>
    <dgm:pt modelId="{C5F661FF-2A23-4AD0-9818-89D1860468AA}" type="pres">
      <dgm:prSet presAssocID="{1A8F6BA5-085C-45C5-8834-D30D4D6970EC}" presName="rootComposite" presStyleCnt="0"/>
      <dgm:spPr/>
    </dgm:pt>
    <dgm:pt modelId="{593DF1A3-8F2D-4005-A56E-5E26FD3518ED}" type="pres">
      <dgm:prSet presAssocID="{1A8F6BA5-085C-45C5-8834-D30D4D6970EC}" presName="rootText" presStyleLbl="node2" presStyleIdx="0" presStyleCnt="5">
        <dgm:presLayoutVars>
          <dgm:chPref val="3"/>
        </dgm:presLayoutVars>
      </dgm:prSet>
      <dgm:spPr/>
    </dgm:pt>
    <dgm:pt modelId="{E96FB0FB-A697-4589-90F0-A9D87B1B2BB1}" type="pres">
      <dgm:prSet presAssocID="{1A8F6BA5-085C-45C5-8834-D30D4D6970EC}" presName="rootConnector" presStyleLbl="node2" presStyleIdx="0" presStyleCnt="5"/>
      <dgm:spPr/>
    </dgm:pt>
    <dgm:pt modelId="{B523586F-5364-4D91-BF8A-CDF82E3A027F}" type="pres">
      <dgm:prSet presAssocID="{1A8F6BA5-085C-45C5-8834-D30D4D6970EC}" presName="hierChild4" presStyleCnt="0"/>
      <dgm:spPr/>
    </dgm:pt>
    <dgm:pt modelId="{99CBD243-13CA-46D4-B67E-89F769D2C78A}" type="pres">
      <dgm:prSet presAssocID="{1A8F6BA5-085C-45C5-8834-D30D4D6970EC}" presName="hierChild5" presStyleCnt="0"/>
      <dgm:spPr/>
    </dgm:pt>
    <dgm:pt modelId="{58AC6CFB-B5E1-4AE9-8E5D-8CAFC8C8182A}" type="pres">
      <dgm:prSet presAssocID="{C463DBF0-DBC6-485A-8B8B-9E054215B736}" presName="Name35" presStyleLbl="parChTrans1D2" presStyleIdx="1" presStyleCnt="5"/>
      <dgm:spPr/>
    </dgm:pt>
    <dgm:pt modelId="{0E5FED49-9019-4758-9AA6-D0CB2F1D2FC0}" type="pres">
      <dgm:prSet presAssocID="{ADD064DE-36EE-4306-8722-4B3C5DAFA43C}" presName="hierRoot2" presStyleCnt="0">
        <dgm:presLayoutVars>
          <dgm:hierBranch/>
        </dgm:presLayoutVars>
      </dgm:prSet>
      <dgm:spPr/>
    </dgm:pt>
    <dgm:pt modelId="{1AC43A6F-3617-4A71-9788-C468C282CBB7}" type="pres">
      <dgm:prSet presAssocID="{ADD064DE-36EE-4306-8722-4B3C5DAFA43C}" presName="rootComposite" presStyleCnt="0"/>
      <dgm:spPr/>
    </dgm:pt>
    <dgm:pt modelId="{135E0855-DFA8-4AB8-BC53-A9761058CF05}" type="pres">
      <dgm:prSet presAssocID="{ADD064DE-36EE-4306-8722-4B3C5DAFA43C}" presName="rootText" presStyleLbl="node2" presStyleIdx="1" presStyleCnt="5">
        <dgm:presLayoutVars>
          <dgm:chPref val="3"/>
        </dgm:presLayoutVars>
      </dgm:prSet>
      <dgm:spPr/>
    </dgm:pt>
    <dgm:pt modelId="{99E90D00-9ACD-453C-84BE-077AA7131E46}" type="pres">
      <dgm:prSet presAssocID="{ADD064DE-36EE-4306-8722-4B3C5DAFA43C}" presName="rootConnector" presStyleLbl="node2" presStyleIdx="1" presStyleCnt="5"/>
      <dgm:spPr/>
    </dgm:pt>
    <dgm:pt modelId="{8C51995C-2CDC-4AC9-9B21-3B96C48D5110}" type="pres">
      <dgm:prSet presAssocID="{ADD064DE-36EE-4306-8722-4B3C5DAFA43C}" presName="hierChild4" presStyleCnt="0"/>
      <dgm:spPr/>
    </dgm:pt>
    <dgm:pt modelId="{F338E16B-2213-4E13-A3E4-C89590D7E9EA}" type="pres">
      <dgm:prSet presAssocID="{ADD064DE-36EE-4306-8722-4B3C5DAFA43C}" presName="hierChild5" presStyleCnt="0"/>
      <dgm:spPr/>
    </dgm:pt>
    <dgm:pt modelId="{BA6AE319-A845-497F-9949-2ADBD5DBEDBA}" type="pres">
      <dgm:prSet presAssocID="{C3C6C3CA-5962-48C8-B3F6-6CEE8A579225}" presName="Name35" presStyleLbl="parChTrans1D2" presStyleIdx="2" presStyleCnt="5"/>
      <dgm:spPr/>
    </dgm:pt>
    <dgm:pt modelId="{A3260490-71F3-450E-A89F-D0A5BB81E787}" type="pres">
      <dgm:prSet presAssocID="{40DBC3C7-8427-4732-8D5F-3B146C79051D}" presName="hierRoot2" presStyleCnt="0">
        <dgm:presLayoutVars>
          <dgm:hierBranch/>
        </dgm:presLayoutVars>
      </dgm:prSet>
      <dgm:spPr/>
    </dgm:pt>
    <dgm:pt modelId="{67020C7E-64F1-44CC-AB9B-2BB5BFFF7CAB}" type="pres">
      <dgm:prSet presAssocID="{40DBC3C7-8427-4732-8D5F-3B146C79051D}" presName="rootComposite" presStyleCnt="0"/>
      <dgm:spPr/>
    </dgm:pt>
    <dgm:pt modelId="{BA4FA6E6-4B4D-4D2F-BFB9-921FB4FCF4FD}" type="pres">
      <dgm:prSet presAssocID="{40DBC3C7-8427-4732-8D5F-3B146C79051D}" presName="rootText" presStyleLbl="node2" presStyleIdx="2" presStyleCnt="5">
        <dgm:presLayoutVars>
          <dgm:chPref val="3"/>
        </dgm:presLayoutVars>
      </dgm:prSet>
      <dgm:spPr/>
    </dgm:pt>
    <dgm:pt modelId="{1873B33E-3022-4913-B272-AC3379610898}" type="pres">
      <dgm:prSet presAssocID="{40DBC3C7-8427-4732-8D5F-3B146C79051D}" presName="rootConnector" presStyleLbl="node2" presStyleIdx="2" presStyleCnt="5"/>
      <dgm:spPr/>
    </dgm:pt>
    <dgm:pt modelId="{5EF04853-0068-4F02-96F2-BAC19E74F229}" type="pres">
      <dgm:prSet presAssocID="{40DBC3C7-8427-4732-8D5F-3B146C79051D}" presName="hierChild4" presStyleCnt="0"/>
      <dgm:spPr/>
    </dgm:pt>
    <dgm:pt modelId="{DA74DB08-ECCC-48BC-8D3C-870C8E161463}" type="pres">
      <dgm:prSet presAssocID="{40DBC3C7-8427-4732-8D5F-3B146C79051D}" presName="hierChild5" presStyleCnt="0"/>
      <dgm:spPr/>
    </dgm:pt>
    <dgm:pt modelId="{3F989E4C-72E0-4491-96ED-05C39101DD5E}" type="pres">
      <dgm:prSet presAssocID="{B9857C9F-A08E-4044-9E24-BC03BB079A1D}" presName="Name35" presStyleLbl="parChTrans1D2" presStyleIdx="3" presStyleCnt="5"/>
      <dgm:spPr/>
    </dgm:pt>
    <dgm:pt modelId="{97BFD136-AD5E-4930-95A0-78689DAAFE9C}" type="pres">
      <dgm:prSet presAssocID="{5ADA8CBA-C22F-4670-88F0-31511607A209}" presName="hierRoot2" presStyleCnt="0">
        <dgm:presLayoutVars>
          <dgm:hierBranch/>
        </dgm:presLayoutVars>
      </dgm:prSet>
      <dgm:spPr/>
    </dgm:pt>
    <dgm:pt modelId="{8F7B541E-32E1-47E8-878A-B1E3F6936E82}" type="pres">
      <dgm:prSet presAssocID="{5ADA8CBA-C22F-4670-88F0-31511607A209}" presName="rootComposite" presStyleCnt="0"/>
      <dgm:spPr/>
    </dgm:pt>
    <dgm:pt modelId="{FD358674-82F3-4654-A970-27B9ED8212F4}" type="pres">
      <dgm:prSet presAssocID="{5ADA8CBA-C22F-4670-88F0-31511607A209}" presName="rootText" presStyleLbl="node2" presStyleIdx="3" presStyleCnt="5">
        <dgm:presLayoutVars>
          <dgm:chPref val="3"/>
        </dgm:presLayoutVars>
      </dgm:prSet>
      <dgm:spPr/>
    </dgm:pt>
    <dgm:pt modelId="{E90E07A5-E6F7-452F-B240-0EE0993EB75D}" type="pres">
      <dgm:prSet presAssocID="{5ADA8CBA-C22F-4670-88F0-31511607A209}" presName="rootConnector" presStyleLbl="node2" presStyleIdx="3" presStyleCnt="5"/>
      <dgm:spPr/>
    </dgm:pt>
    <dgm:pt modelId="{48E48817-7242-4DAE-BB98-A784B8EA5155}" type="pres">
      <dgm:prSet presAssocID="{5ADA8CBA-C22F-4670-88F0-31511607A209}" presName="hierChild4" presStyleCnt="0"/>
      <dgm:spPr/>
    </dgm:pt>
    <dgm:pt modelId="{70902F01-1112-4D5B-9D83-FA7AFD71B963}" type="pres">
      <dgm:prSet presAssocID="{5ADA8CBA-C22F-4670-88F0-31511607A209}" presName="hierChild5" presStyleCnt="0"/>
      <dgm:spPr/>
    </dgm:pt>
    <dgm:pt modelId="{D52621C2-23B8-4600-851F-AC3285899EBF}" type="pres">
      <dgm:prSet presAssocID="{B5B60BC7-D8FA-41A6-9FAC-3AF72874DEED}" presName="Name35" presStyleLbl="parChTrans1D2" presStyleIdx="4" presStyleCnt="5"/>
      <dgm:spPr/>
    </dgm:pt>
    <dgm:pt modelId="{D20AFB81-FF5C-41C9-9251-B0FDDF513418}" type="pres">
      <dgm:prSet presAssocID="{04600D91-1310-43F4-94D8-4130EB7EA965}" presName="hierRoot2" presStyleCnt="0">
        <dgm:presLayoutVars>
          <dgm:hierBranch/>
        </dgm:presLayoutVars>
      </dgm:prSet>
      <dgm:spPr/>
    </dgm:pt>
    <dgm:pt modelId="{C2CF9213-C74A-4A17-94E0-86A723F09FF6}" type="pres">
      <dgm:prSet presAssocID="{04600D91-1310-43F4-94D8-4130EB7EA965}" presName="rootComposite" presStyleCnt="0"/>
      <dgm:spPr/>
    </dgm:pt>
    <dgm:pt modelId="{B68F4126-378D-4000-9081-281D60A5E252}" type="pres">
      <dgm:prSet presAssocID="{04600D91-1310-43F4-94D8-4130EB7EA965}" presName="rootText" presStyleLbl="node2" presStyleIdx="4" presStyleCnt="5">
        <dgm:presLayoutVars>
          <dgm:chPref val="3"/>
        </dgm:presLayoutVars>
      </dgm:prSet>
      <dgm:spPr/>
    </dgm:pt>
    <dgm:pt modelId="{E28B6038-F732-453F-9227-659977ADF942}" type="pres">
      <dgm:prSet presAssocID="{04600D91-1310-43F4-94D8-4130EB7EA965}" presName="rootConnector" presStyleLbl="node2" presStyleIdx="4" presStyleCnt="5"/>
      <dgm:spPr/>
    </dgm:pt>
    <dgm:pt modelId="{6576E1B6-5E1F-438F-AEE0-BC886E48C512}" type="pres">
      <dgm:prSet presAssocID="{04600D91-1310-43F4-94D8-4130EB7EA965}" presName="hierChild4" presStyleCnt="0"/>
      <dgm:spPr/>
    </dgm:pt>
    <dgm:pt modelId="{20531BE8-A43E-4937-8A04-177FD2B31331}" type="pres">
      <dgm:prSet presAssocID="{04600D91-1310-43F4-94D8-4130EB7EA965}" presName="hierChild5" presStyleCnt="0"/>
      <dgm:spPr/>
    </dgm:pt>
    <dgm:pt modelId="{F4035D2A-71E1-4608-A7E1-9F38571C515F}" type="pres">
      <dgm:prSet presAssocID="{0F6BD2C9-721C-48F2-B7AC-6D0780091308}" presName="hierChild3" presStyleCnt="0"/>
      <dgm:spPr/>
    </dgm:pt>
  </dgm:ptLst>
  <dgm:cxnLst>
    <dgm:cxn modelId="{AE9A0F7A-4758-47E2-A6C7-5111490F993F}" type="presOf" srcId="{0F6BD2C9-721C-48F2-B7AC-6D0780091308}" destId="{67287C83-49BC-4269-A97E-5728E3C1812D}" srcOrd="1" destOrd="0" presId="urn:microsoft.com/office/officeart/2005/8/layout/orgChart1"/>
    <dgm:cxn modelId="{D77987DD-D7F4-4E57-9821-259726C696AB}" srcId="{0F6BD2C9-721C-48F2-B7AC-6D0780091308}" destId="{04600D91-1310-43F4-94D8-4130EB7EA965}" srcOrd="4" destOrd="0" parTransId="{B5B60BC7-D8FA-41A6-9FAC-3AF72874DEED}" sibTransId="{2FC9C4ED-B2B2-40D0-85F7-175D0C18D5A6}"/>
    <dgm:cxn modelId="{134518BD-B9AF-4F15-A6BA-FA3FABEF5243}" type="presOf" srcId="{40DBC3C7-8427-4732-8D5F-3B146C79051D}" destId="{BA4FA6E6-4B4D-4D2F-BFB9-921FB4FCF4FD}" srcOrd="0" destOrd="0" presId="urn:microsoft.com/office/officeart/2005/8/layout/orgChart1"/>
    <dgm:cxn modelId="{C6A130E9-A6F1-47F7-9BBA-1DE0DE39DEBC}" type="presOf" srcId="{C463DBF0-DBC6-485A-8B8B-9E054215B736}" destId="{58AC6CFB-B5E1-4AE9-8E5D-8CAFC8C8182A}" srcOrd="0" destOrd="0" presId="urn:microsoft.com/office/officeart/2005/8/layout/orgChart1"/>
    <dgm:cxn modelId="{0EB76E52-27D3-4408-9E04-94A4EC4EA76E}" type="presOf" srcId="{0F6BD2C9-721C-48F2-B7AC-6D0780091308}" destId="{C6246DC3-81D9-460A-B00D-DBDA06BE0F48}" srcOrd="0" destOrd="0" presId="urn:microsoft.com/office/officeart/2005/8/layout/orgChart1"/>
    <dgm:cxn modelId="{F8B256AD-024F-47A5-9A2B-BABD0AF8744C}" type="presOf" srcId="{1A8F6BA5-085C-45C5-8834-D30D4D6970EC}" destId="{593DF1A3-8F2D-4005-A56E-5E26FD3518ED}" srcOrd="0" destOrd="0" presId="urn:microsoft.com/office/officeart/2005/8/layout/orgChart1"/>
    <dgm:cxn modelId="{25BCB0C2-6197-4F02-B786-B75EC30B5273}" type="presOf" srcId="{B9857C9F-A08E-4044-9E24-BC03BB079A1D}" destId="{3F989E4C-72E0-4491-96ED-05C39101DD5E}" srcOrd="0" destOrd="0" presId="urn:microsoft.com/office/officeart/2005/8/layout/orgChart1"/>
    <dgm:cxn modelId="{CF925A5F-0032-48A0-BFB5-064FAF28574C}" srcId="{0F6BD2C9-721C-48F2-B7AC-6D0780091308}" destId="{ADD064DE-36EE-4306-8722-4B3C5DAFA43C}" srcOrd="1" destOrd="0" parTransId="{C463DBF0-DBC6-485A-8B8B-9E054215B736}" sibTransId="{5AD6C3AD-BEDD-4A7B-BD15-53BA23978F84}"/>
    <dgm:cxn modelId="{B7D92025-4BEC-4DEC-9B65-37F0FF41025A}" type="presOf" srcId="{ADD064DE-36EE-4306-8722-4B3C5DAFA43C}" destId="{135E0855-DFA8-4AB8-BC53-A9761058CF05}" srcOrd="0" destOrd="0" presId="urn:microsoft.com/office/officeart/2005/8/layout/orgChart1"/>
    <dgm:cxn modelId="{19448D5C-45A8-460D-BC51-8ED386E23F8F}" type="presOf" srcId="{CF040E9E-3EDA-43AC-8FB6-EB61BDF49D42}" destId="{122F8253-3DBC-453F-9673-11F9D917B584}" srcOrd="0" destOrd="0" presId="urn:microsoft.com/office/officeart/2005/8/layout/orgChart1"/>
    <dgm:cxn modelId="{65CF2929-B020-41E7-B195-620737C5AC2E}" type="presOf" srcId="{ADD064DE-36EE-4306-8722-4B3C5DAFA43C}" destId="{99E90D00-9ACD-453C-84BE-077AA7131E46}" srcOrd="1" destOrd="0" presId="urn:microsoft.com/office/officeart/2005/8/layout/orgChart1"/>
    <dgm:cxn modelId="{796FB909-DF4B-47BF-BC30-DF443021E179}" type="presOf" srcId="{E2F2B36A-4D3E-4423-AD4B-F36488ED2EF1}" destId="{0F36FAD1-23CC-4877-898A-38F482AD4D8A}" srcOrd="0" destOrd="0" presId="urn:microsoft.com/office/officeart/2005/8/layout/orgChart1"/>
    <dgm:cxn modelId="{DB42CD6A-C707-4B86-BFFD-75763A9548D6}" type="presOf" srcId="{04600D91-1310-43F4-94D8-4130EB7EA965}" destId="{B68F4126-378D-4000-9081-281D60A5E252}" srcOrd="0" destOrd="0" presId="urn:microsoft.com/office/officeart/2005/8/layout/orgChart1"/>
    <dgm:cxn modelId="{25D88FCD-EF5E-4F8B-9A2B-846B568E2D1F}" type="presOf" srcId="{40DBC3C7-8427-4732-8D5F-3B146C79051D}" destId="{1873B33E-3022-4913-B272-AC3379610898}" srcOrd="1" destOrd="0" presId="urn:microsoft.com/office/officeart/2005/8/layout/orgChart1"/>
    <dgm:cxn modelId="{819A90F1-FED3-47B4-B6E6-864EBA5934A8}" srcId="{0F6BD2C9-721C-48F2-B7AC-6D0780091308}" destId="{5ADA8CBA-C22F-4670-88F0-31511607A209}" srcOrd="3" destOrd="0" parTransId="{B9857C9F-A08E-4044-9E24-BC03BB079A1D}" sibTransId="{D78395C8-7D44-4E44-AEE6-B121E8234E9A}"/>
    <dgm:cxn modelId="{BCF1C652-181C-4549-9CF7-749D736CC926}" type="presOf" srcId="{5ADA8CBA-C22F-4670-88F0-31511607A209}" destId="{E90E07A5-E6F7-452F-B240-0EE0993EB75D}" srcOrd="1" destOrd="0" presId="urn:microsoft.com/office/officeart/2005/8/layout/orgChart1"/>
    <dgm:cxn modelId="{698FA50B-F9EE-4B8D-9DC4-8D9120594E7C}" type="presOf" srcId="{5ADA8CBA-C22F-4670-88F0-31511607A209}" destId="{FD358674-82F3-4654-A970-27B9ED8212F4}" srcOrd="0" destOrd="0" presId="urn:microsoft.com/office/officeart/2005/8/layout/orgChart1"/>
    <dgm:cxn modelId="{ED4DCC41-44AD-4141-9274-3C38F40DD9BB}" type="presOf" srcId="{C3C6C3CA-5962-48C8-B3F6-6CEE8A579225}" destId="{BA6AE319-A845-497F-9949-2ADBD5DBEDBA}" srcOrd="0" destOrd="0" presId="urn:microsoft.com/office/officeart/2005/8/layout/orgChart1"/>
    <dgm:cxn modelId="{32403D2C-8678-4896-86AD-3562585A3F11}" srcId="{E2F2B36A-4D3E-4423-AD4B-F36488ED2EF1}" destId="{0F6BD2C9-721C-48F2-B7AC-6D0780091308}" srcOrd="0" destOrd="0" parTransId="{0C97C4C9-848A-482A-B074-B9AB02C947A4}" sibTransId="{21536223-7B6B-4C67-9550-125CCF934814}"/>
    <dgm:cxn modelId="{7EC6DE9F-4CC7-4B18-82E3-CC55F797F31D}" srcId="{0F6BD2C9-721C-48F2-B7AC-6D0780091308}" destId="{40DBC3C7-8427-4732-8D5F-3B146C79051D}" srcOrd="2" destOrd="0" parTransId="{C3C6C3CA-5962-48C8-B3F6-6CEE8A579225}" sibTransId="{6E887BD2-8F79-4018-97DC-F2E6C0E1E2E8}"/>
    <dgm:cxn modelId="{879934FB-2C04-4362-9765-2639D1A114EB}" srcId="{0F6BD2C9-721C-48F2-B7AC-6D0780091308}" destId="{1A8F6BA5-085C-45C5-8834-D30D4D6970EC}" srcOrd="0" destOrd="0" parTransId="{CF040E9E-3EDA-43AC-8FB6-EB61BDF49D42}" sibTransId="{2428C7E7-2E38-4E73-AF54-AB2A1D9B7865}"/>
    <dgm:cxn modelId="{5B003FE5-48E8-4327-81DB-5EB5BC1552F6}" type="presOf" srcId="{04600D91-1310-43F4-94D8-4130EB7EA965}" destId="{E28B6038-F732-453F-9227-659977ADF942}" srcOrd="1" destOrd="0" presId="urn:microsoft.com/office/officeart/2005/8/layout/orgChart1"/>
    <dgm:cxn modelId="{77029A93-0903-40B4-91E1-7AB8A97980DE}" type="presOf" srcId="{1A8F6BA5-085C-45C5-8834-D30D4D6970EC}" destId="{E96FB0FB-A697-4589-90F0-A9D87B1B2BB1}" srcOrd="1" destOrd="0" presId="urn:microsoft.com/office/officeart/2005/8/layout/orgChart1"/>
    <dgm:cxn modelId="{9ACEEA83-01DF-4AB0-B4EC-8849D9F0330E}" type="presOf" srcId="{B5B60BC7-D8FA-41A6-9FAC-3AF72874DEED}" destId="{D52621C2-23B8-4600-851F-AC3285899EBF}" srcOrd="0" destOrd="0" presId="urn:microsoft.com/office/officeart/2005/8/layout/orgChart1"/>
    <dgm:cxn modelId="{C3BF0B92-144D-4C21-8B8C-ECB3B3E37764}" type="presParOf" srcId="{0F36FAD1-23CC-4877-898A-38F482AD4D8A}" destId="{9C2EBC72-DB2F-4B95-A37D-CFAEBF624463}" srcOrd="0" destOrd="0" presId="urn:microsoft.com/office/officeart/2005/8/layout/orgChart1"/>
    <dgm:cxn modelId="{E6ADB671-3FB6-4C24-810F-1E007863C985}" type="presParOf" srcId="{9C2EBC72-DB2F-4B95-A37D-CFAEBF624463}" destId="{9DF6E2F2-664C-46A4-8559-0EACE935301C}" srcOrd="0" destOrd="0" presId="urn:microsoft.com/office/officeart/2005/8/layout/orgChart1"/>
    <dgm:cxn modelId="{FC69651C-A8F2-4EBF-920D-10556A3B010B}" type="presParOf" srcId="{9DF6E2F2-664C-46A4-8559-0EACE935301C}" destId="{C6246DC3-81D9-460A-B00D-DBDA06BE0F48}" srcOrd="0" destOrd="0" presId="urn:microsoft.com/office/officeart/2005/8/layout/orgChart1"/>
    <dgm:cxn modelId="{5909625B-FDA2-4A08-BEBE-F75EDAB4B393}" type="presParOf" srcId="{9DF6E2F2-664C-46A4-8559-0EACE935301C}" destId="{67287C83-49BC-4269-A97E-5728E3C1812D}" srcOrd="1" destOrd="0" presId="urn:microsoft.com/office/officeart/2005/8/layout/orgChart1"/>
    <dgm:cxn modelId="{D616D455-2A17-4B8F-ADB2-C0A6C76CDA42}" type="presParOf" srcId="{9C2EBC72-DB2F-4B95-A37D-CFAEBF624463}" destId="{73B0F184-14C8-4FBF-BABA-2C49B1DE0118}" srcOrd="1" destOrd="0" presId="urn:microsoft.com/office/officeart/2005/8/layout/orgChart1"/>
    <dgm:cxn modelId="{1207040D-A57D-4EEB-9E16-8ACC53DCC703}" type="presParOf" srcId="{73B0F184-14C8-4FBF-BABA-2C49B1DE0118}" destId="{122F8253-3DBC-453F-9673-11F9D917B584}" srcOrd="0" destOrd="0" presId="urn:microsoft.com/office/officeart/2005/8/layout/orgChart1"/>
    <dgm:cxn modelId="{3482D0ED-9CEB-4657-9AE7-29526742B43D}" type="presParOf" srcId="{73B0F184-14C8-4FBF-BABA-2C49B1DE0118}" destId="{3F0A1301-0815-4D17-BE92-72F7BA9A2004}" srcOrd="1" destOrd="0" presId="urn:microsoft.com/office/officeart/2005/8/layout/orgChart1"/>
    <dgm:cxn modelId="{451FD19B-4EEF-49C6-B259-6D215A0788DE}" type="presParOf" srcId="{3F0A1301-0815-4D17-BE92-72F7BA9A2004}" destId="{C5F661FF-2A23-4AD0-9818-89D1860468AA}" srcOrd="0" destOrd="0" presId="urn:microsoft.com/office/officeart/2005/8/layout/orgChart1"/>
    <dgm:cxn modelId="{8B878824-6BA8-4D2E-83BC-31C783DD0C86}" type="presParOf" srcId="{C5F661FF-2A23-4AD0-9818-89D1860468AA}" destId="{593DF1A3-8F2D-4005-A56E-5E26FD3518ED}" srcOrd="0" destOrd="0" presId="urn:microsoft.com/office/officeart/2005/8/layout/orgChart1"/>
    <dgm:cxn modelId="{60D5D17F-5F16-424E-B662-7497E4E5C3A0}" type="presParOf" srcId="{C5F661FF-2A23-4AD0-9818-89D1860468AA}" destId="{E96FB0FB-A697-4589-90F0-A9D87B1B2BB1}" srcOrd="1" destOrd="0" presId="urn:microsoft.com/office/officeart/2005/8/layout/orgChart1"/>
    <dgm:cxn modelId="{099F04D9-EAFD-4F98-9436-88922CD023AA}" type="presParOf" srcId="{3F0A1301-0815-4D17-BE92-72F7BA9A2004}" destId="{B523586F-5364-4D91-BF8A-CDF82E3A027F}" srcOrd="1" destOrd="0" presId="urn:microsoft.com/office/officeart/2005/8/layout/orgChart1"/>
    <dgm:cxn modelId="{B373420F-599B-4CDF-B33B-E7B84862B764}" type="presParOf" srcId="{3F0A1301-0815-4D17-BE92-72F7BA9A2004}" destId="{99CBD243-13CA-46D4-B67E-89F769D2C78A}" srcOrd="2" destOrd="0" presId="urn:microsoft.com/office/officeart/2005/8/layout/orgChart1"/>
    <dgm:cxn modelId="{6527F856-F35C-4A70-AB66-EE7D4CBC1382}" type="presParOf" srcId="{73B0F184-14C8-4FBF-BABA-2C49B1DE0118}" destId="{58AC6CFB-B5E1-4AE9-8E5D-8CAFC8C8182A}" srcOrd="2" destOrd="0" presId="urn:microsoft.com/office/officeart/2005/8/layout/orgChart1"/>
    <dgm:cxn modelId="{8C9B986A-B573-45D5-9D65-4AF0D5B01738}" type="presParOf" srcId="{73B0F184-14C8-4FBF-BABA-2C49B1DE0118}" destId="{0E5FED49-9019-4758-9AA6-D0CB2F1D2FC0}" srcOrd="3" destOrd="0" presId="urn:microsoft.com/office/officeart/2005/8/layout/orgChart1"/>
    <dgm:cxn modelId="{0890DDA8-FB9D-4EAE-A2E1-096BB4F7C661}" type="presParOf" srcId="{0E5FED49-9019-4758-9AA6-D0CB2F1D2FC0}" destId="{1AC43A6F-3617-4A71-9788-C468C282CBB7}" srcOrd="0" destOrd="0" presId="urn:microsoft.com/office/officeart/2005/8/layout/orgChart1"/>
    <dgm:cxn modelId="{809D651A-7C3B-46DC-96E3-63A051DEB584}" type="presParOf" srcId="{1AC43A6F-3617-4A71-9788-C468C282CBB7}" destId="{135E0855-DFA8-4AB8-BC53-A9761058CF05}" srcOrd="0" destOrd="0" presId="urn:microsoft.com/office/officeart/2005/8/layout/orgChart1"/>
    <dgm:cxn modelId="{33E2ADAE-1153-4F7D-83C2-E9CA4E02BDB5}" type="presParOf" srcId="{1AC43A6F-3617-4A71-9788-C468C282CBB7}" destId="{99E90D00-9ACD-453C-84BE-077AA7131E46}" srcOrd="1" destOrd="0" presId="urn:microsoft.com/office/officeart/2005/8/layout/orgChart1"/>
    <dgm:cxn modelId="{8938BDA4-20E3-43AB-B55F-D2654AD73CF3}" type="presParOf" srcId="{0E5FED49-9019-4758-9AA6-D0CB2F1D2FC0}" destId="{8C51995C-2CDC-4AC9-9B21-3B96C48D5110}" srcOrd="1" destOrd="0" presId="urn:microsoft.com/office/officeart/2005/8/layout/orgChart1"/>
    <dgm:cxn modelId="{192C5863-1A51-4450-94B2-703B1B870CA0}" type="presParOf" srcId="{0E5FED49-9019-4758-9AA6-D0CB2F1D2FC0}" destId="{F338E16B-2213-4E13-A3E4-C89590D7E9EA}" srcOrd="2" destOrd="0" presId="urn:microsoft.com/office/officeart/2005/8/layout/orgChart1"/>
    <dgm:cxn modelId="{3561A119-DC10-4648-A598-DB93DB0927CB}" type="presParOf" srcId="{73B0F184-14C8-4FBF-BABA-2C49B1DE0118}" destId="{BA6AE319-A845-497F-9949-2ADBD5DBEDBA}" srcOrd="4" destOrd="0" presId="urn:microsoft.com/office/officeart/2005/8/layout/orgChart1"/>
    <dgm:cxn modelId="{21B91680-71C3-4547-A45D-8B8C7D788CC9}" type="presParOf" srcId="{73B0F184-14C8-4FBF-BABA-2C49B1DE0118}" destId="{A3260490-71F3-450E-A89F-D0A5BB81E787}" srcOrd="5" destOrd="0" presId="urn:microsoft.com/office/officeart/2005/8/layout/orgChart1"/>
    <dgm:cxn modelId="{51EABBD9-5CEB-4A68-B5AE-7DAF16CA753D}" type="presParOf" srcId="{A3260490-71F3-450E-A89F-D0A5BB81E787}" destId="{67020C7E-64F1-44CC-AB9B-2BB5BFFF7CAB}" srcOrd="0" destOrd="0" presId="urn:microsoft.com/office/officeart/2005/8/layout/orgChart1"/>
    <dgm:cxn modelId="{ED011C17-9629-4EA0-B7C1-A97BF5D89FBD}" type="presParOf" srcId="{67020C7E-64F1-44CC-AB9B-2BB5BFFF7CAB}" destId="{BA4FA6E6-4B4D-4D2F-BFB9-921FB4FCF4FD}" srcOrd="0" destOrd="0" presId="urn:microsoft.com/office/officeart/2005/8/layout/orgChart1"/>
    <dgm:cxn modelId="{F8C4D5A2-8EC8-49C6-ACD1-CEB24E92DCA0}" type="presParOf" srcId="{67020C7E-64F1-44CC-AB9B-2BB5BFFF7CAB}" destId="{1873B33E-3022-4913-B272-AC3379610898}" srcOrd="1" destOrd="0" presId="urn:microsoft.com/office/officeart/2005/8/layout/orgChart1"/>
    <dgm:cxn modelId="{7329105A-07CF-4279-8951-56F669E461CA}" type="presParOf" srcId="{A3260490-71F3-450E-A89F-D0A5BB81E787}" destId="{5EF04853-0068-4F02-96F2-BAC19E74F229}" srcOrd="1" destOrd="0" presId="urn:microsoft.com/office/officeart/2005/8/layout/orgChart1"/>
    <dgm:cxn modelId="{8D50421E-764E-43F3-845A-1D4703FD6598}" type="presParOf" srcId="{A3260490-71F3-450E-A89F-D0A5BB81E787}" destId="{DA74DB08-ECCC-48BC-8D3C-870C8E161463}" srcOrd="2" destOrd="0" presId="urn:microsoft.com/office/officeart/2005/8/layout/orgChart1"/>
    <dgm:cxn modelId="{1D605F17-9722-4640-B034-F98F15708A84}" type="presParOf" srcId="{73B0F184-14C8-4FBF-BABA-2C49B1DE0118}" destId="{3F989E4C-72E0-4491-96ED-05C39101DD5E}" srcOrd="6" destOrd="0" presId="urn:microsoft.com/office/officeart/2005/8/layout/orgChart1"/>
    <dgm:cxn modelId="{AADF4B0E-E5B3-4D7E-81A1-F63758914B28}" type="presParOf" srcId="{73B0F184-14C8-4FBF-BABA-2C49B1DE0118}" destId="{97BFD136-AD5E-4930-95A0-78689DAAFE9C}" srcOrd="7" destOrd="0" presId="urn:microsoft.com/office/officeart/2005/8/layout/orgChart1"/>
    <dgm:cxn modelId="{9081E5D1-0385-4E16-BEA5-9D746D673346}" type="presParOf" srcId="{97BFD136-AD5E-4930-95A0-78689DAAFE9C}" destId="{8F7B541E-32E1-47E8-878A-B1E3F6936E82}" srcOrd="0" destOrd="0" presId="urn:microsoft.com/office/officeart/2005/8/layout/orgChart1"/>
    <dgm:cxn modelId="{9E2802C6-58D0-4395-A574-85947A845DCB}" type="presParOf" srcId="{8F7B541E-32E1-47E8-878A-B1E3F6936E82}" destId="{FD358674-82F3-4654-A970-27B9ED8212F4}" srcOrd="0" destOrd="0" presId="urn:microsoft.com/office/officeart/2005/8/layout/orgChart1"/>
    <dgm:cxn modelId="{A578A536-7125-4F4B-B5DE-136C4A73003A}" type="presParOf" srcId="{8F7B541E-32E1-47E8-878A-B1E3F6936E82}" destId="{E90E07A5-E6F7-452F-B240-0EE0993EB75D}" srcOrd="1" destOrd="0" presId="urn:microsoft.com/office/officeart/2005/8/layout/orgChart1"/>
    <dgm:cxn modelId="{3E1FC52B-A4F4-488C-B789-7379A9F09091}" type="presParOf" srcId="{97BFD136-AD5E-4930-95A0-78689DAAFE9C}" destId="{48E48817-7242-4DAE-BB98-A784B8EA5155}" srcOrd="1" destOrd="0" presId="urn:microsoft.com/office/officeart/2005/8/layout/orgChart1"/>
    <dgm:cxn modelId="{E4BB189B-6A81-4894-94D8-E9F825EDB857}" type="presParOf" srcId="{97BFD136-AD5E-4930-95A0-78689DAAFE9C}" destId="{70902F01-1112-4D5B-9D83-FA7AFD71B963}" srcOrd="2" destOrd="0" presId="urn:microsoft.com/office/officeart/2005/8/layout/orgChart1"/>
    <dgm:cxn modelId="{EFA94A74-CE14-4E2F-AA66-42159B6B8A79}" type="presParOf" srcId="{73B0F184-14C8-4FBF-BABA-2C49B1DE0118}" destId="{D52621C2-23B8-4600-851F-AC3285899EBF}" srcOrd="8" destOrd="0" presId="urn:microsoft.com/office/officeart/2005/8/layout/orgChart1"/>
    <dgm:cxn modelId="{D711619C-0192-45C4-9768-BE78D7CD1F12}" type="presParOf" srcId="{73B0F184-14C8-4FBF-BABA-2C49B1DE0118}" destId="{D20AFB81-FF5C-41C9-9251-B0FDDF513418}" srcOrd="9" destOrd="0" presId="urn:microsoft.com/office/officeart/2005/8/layout/orgChart1"/>
    <dgm:cxn modelId="{D0FA3272-526B-4EBB-B181-AC360E6E5C98}" type="presParOf" srcId="{D20AFB81-FF5C-41C9-9251-B0FDDF513418}" destId="{C2CF9213-C74A-4A17-94E0-86A723F09FF6}" srcOrd="0" destOrd="0" presId="urn:microsoft.com/office/officeart/2005/8/layout/orgChart1"/>
    <dgm:cxn modelId="{4771601E-9BE1-41F6-958F-206736164B01}" type="presParOf" srcId="{C2CF9213-C74A-4A17-94E0-86A723F09FF6}" destId="{B68F4126-378D-4000-9081-281D60A5E252}" srcOrd="0" destOrd="0" presId="urn:microsoft.com/office/officeart/2005/8/layout/orgChart1"/>
    <dgm:cxn modelId="{E1F95B6B-E0CD-4702-ADFC-D841CCFC2810}" type="presParOf" srcId="{C2CF9213-C74A-4A17-94E0-86A723F09FF6}" destId="{E28B6038-F732-453F-9227-659977ADF942}" srcOrd="1" destOrd="0" presId="urn:microsoft.com/office/officeart/2005/8/layout/orgChart1"/>
    <dgm:cxn modelId="{95B27D47-B6A5-433B-96DF-17B29663ABE5}" type="presParOf" srcId="{D20AFB81-FF5C-41C9-9251-B0FDDF513418}" destId="{6576E1B6-5E1F-438F-AEE0-BC886E48C512}" srcOrd="1" destOrd="0" presId="urn:microsoft.com/office/officeart/2005/8/layout/orgChart1"/>
    <dgm:cxn modelId="{2FDA800D-A28E-44F6-8101-EC995147722E}" type="presParOf" srcId="{D20AFB81-FF5C-41C9-9251-B0FDDF513418}" destId="{20531BE8-A43E-4937-8A04-177FD2B31331}" srcOrd="2" destOrd="0" presId="urn:microsoft.com/office/officeart/2005/8/layout/orgChart1"/>
    <dgm:cxn modelId="{C9723FA8-D795-463F-B6EB-16FA75B6F77C}" type="presParOf" srcId="{9C2EBC72-DB2F-4B95-A37D-CFAEBF624463}" destId="{F4035D2A-71E1-4608-A7E1-9F38571C515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80" units="cm"/>
          <inkml:channel name="Y" type="integer" max="1050" units="cm"/>
        </inkml:traceFormat>
        <inkml:channelProperties>
          <inkml:channelProperty channel="X" name="resolution" value="36" units="1/cm"/>
          <inkml:channelProperty channel="Y" name="resolution" value="37" units="1/cm"/>
        </inkml:channelProperties>
      </inkml:inkSource>
      <inkml:timestamp xml:id="ts0" timeString="2008-12-18T16:47:36.656"/>
    </inkml:context>
    <inkml:brush xml:id="br0">
      <inkml:brushProperty name="width" value="0.09701" units="cm"/>
      <inkml:brushProperty name="height" value="0.09701" units="cm"/>
      <inkml:brushProperty name="color" value="#FFFF00"/>
      <inkml:brushProperty name="fitToCurve" value="1"/>
    </inkml:brush>
  </inkml:definitions>
  <inkml:trace contextRef="#ctx0" brushRef="#br0">4282 7638,'-19'0,"1"0,18 0,0 0,-18 18,18-18,-18 19,0-19,18 18,-18-18,18 0,0 18,-18-18,-1 18,19 0,-18 0,18-18,-18 0,18 18,-18-18,0 0,0 19,18-19,-18 0,18 0,-19 0,19 0,-18 0,0 0,18 0,0 18,-18-18,0 0,18 18,-18-18,18 18,-18-18,-1 0,19 18,-18-18,18 18,-18-18,0 18,0 1,18-19,-18 0,0 18,-1-18,19 18,-36 0,36-18,-18 0,0 0,0 18,0-18,-1 0,1 0,0 0,18 18,-18-18,0 18,0-18,18 19,-18-19,-1 0,19 18,-18-18,18 0,-18 0,18 0,-36 0,36 18,-18-18,18 0,-37 0,37 0,-18 0,18 0,-36 18,36-18,0 0,-18 0,0 0,18 0,0 0,-18 0,-1 0,19 18,-18-18,18 0,0 0,-18 18,0-18,18 0,-18 0,18 0,-18 0,0 0,18 18,0-18,-19 19,19-19,-18 0,0 0,0 18,18-18,-18 18,0-18,18 18,0 0,-18-18,-1 0,19 18,-18-18,18 18,-18-18,0 0,18 0,-18 19,18-19,-18 18,0-18,18 18,-37 0,37-18,-18 18,0-18,18 18,-18-18,18 18,-18 1,18-19,-18 18,-1-18,19 18,-18-18,0 18,18 0,-18-18,18 18,-18-18,0 0,18 0,0 18,-18-18,18 0,-19 19,19-19,0 18,0-18,0 18,-18-18,18 0,0 18,0-18,0 18,0-18,0 18,0-18,0 18,0 1,0-19,0 18,0-18,0 18,0-18,0 18,0 0,0-18,0 18,0-18,0 18,0-18,-18 0,18 0,0 19,-18-19,18 0,0 18,0-18,0 18,0-18,0 18,0-18,-18 0,18 0,0 18,-18-18,18 18,0-18,0 18,0-18,0 19,0-1,0-18,0 18,0-18,0 18,0-18,0 18,-18 0,-1-18,19 18,0-18,-18 19,18-1,-18 0,18 0,-18-18,18 36,-18-36,18 18,-18 19,0-37,18 36,-19-18,1 0,18 0,-36 1,36-1,-18 18,18-36,-18 36,18-18,-18-18,18 37,-19-19,1 0,18 0,-18 0,18 0,0-18,-18 19,0-1,18 0,0-18,-18 18,18-18,0 18,-18 0,18-18,-19 18,19-18,-18 0,18 0,0 19,0-19,-18 0,0 0,18 0,0 18,0-18,-18 18,18-18,-18 0,18 0,0 18,-37-18,37 0,0 18,-18-18,18 0,-18 18,0-18,18 18,-18-18,18 0,0 19,-18-19,18 0,-18 18,-1-18,19 0,0 18,0-18,-18 0,0 0,18 0,-18 0,0 0,18 0</inkml:trace>
  <inkml:trace contextRef="#ctx0" brushRef="#br0" timeOffset="41156">5806 2322,'0'0,"0"-18,0 18,0-18,0 0,0 18,0-18,0 18,0-18,0 18,0-18,0-1,0 19,0-18,0 18,0-18,0 18,0-18,0 0,0 18,0-18,0 18,0-18,0 18,0-19,0 1,0 18,0-18,0 18,0-18,0 18,0-18,0 0,0 18,0-18,0 18,0-19,0 19,0-18,0 0,0 18,0-18,0 18,0-18,0 18,0-18,0 0,0 18,0-19,0 19,0-18,0 18,0-18,0 18,0-18,0 0,0 18,0-18,0 18,0-18,0 18,0-37,0 37,0-18,0 0,0 0,0 18,0-18,0 0,0-1,0 1,0 18,0-18,0 18,0-18,0 0,0 18,0-18,0 18,0-18,0 18,0-19,0 1,0 18,0-18,0 18,0-18,0 18,0-18,0 0,0 18,0-18,0 18,0-19,0 19,0-18,0 0,0 18,0-18,0 18,0-18,0 18,0-18,0 0,0 18,0-19,0 19,0-18,0 18,0-18,0 18,0-18,0 0,0 18,0-18,0 18,0-18,0 18,0-19,0 1,0 18,0-18,0 18,0-18,0 18,0-18,0 0,0 18,0-18,0 18,0-19,0 19,0-18,0 0,0 18,0-18,0 18,0-18,0 18,0-18,0 0,0 18,0-19,0 19,0-18,0 18,0-18,0 0,0 18,0-18,0 18,0-18,0 18,0-18,0-1,0 19,0-18,0 18,0-18,0 18,0-18,0 0,0 18,0-18,0 18,0-18,0 18,0-19,0 19,0-18,0 0,0 18,0-18,0 18,0-18,0 18,0-18,0 0,0 18,0-19,0 19,0-18,0 18,0-18,0 0,0 18,0-18,0 18,0-18,0 18,0-18,0-1,0 19,0-18,0 18,0-18,0 18,0-18,0 0,0 18,0-18,0 18,0-18,0 18,0-19,0 1,0 18,0-18,0 18,0-18,0 18,0-18,0 0,0 18,0-18,0 18,0-19,0 19,0-18</inkml:trace>
  <inkml:trace contextRef="#ctx0" brushRef="#br0" timeOffset="44719">5007 2649,'0'0,"0"-18,0 18,0-18,0 0,0 18,0-19,0 19,0-18,0 18,0-18,0 0,0 18,0-18,0 18,0-18,0 18,0-18,0-1,0 19,0-18,0 18,0-18,0 18,0-18,0 0,0 18,0-18,0 18,0-18,0 18,0-19,0 1,0 18,0-18,0 18,0-18,0 18,0-18,0 0,0 18,0-18,0 18,0-19,0 19,0-18,0 0,0 18,0-18,0 18,0-18,0 18,0-18,0 18,0-18,0-1,-18 19,18-18,0 18,-18 0,18-18,0 0,0 18,-18 0,18-18,0 0,0 18,-18 0,18-18,-18 18,-1 0,19 0,-18 0,18 0,0 0,0 18,0-18,0 18,-18-18,18 0,0 18,0-18,-18 18,18-18,0 18,0-18,0 18,-18-18,18 0,0 19,0-19,0 18,0-18,0 18,0-18,0 18,-18-18,18 0,0 18,0-18,0 18,0-18,0 18,0-18,0 19,0-1,0-18,0 18,0-18,0 18,0-18,0 18,0 0,0-18,0 18,0-18,0 19,0-19,0 18,0 0,0-18,0 18,0-18,0 18,0-18,0 0,0 0,0 0,0 0,0 18,0-18,18 0,-18 18,0-18,0 0,0 0,0 0,0 0,0 19,0-19,18 0,-18 18,0-18,0 0,0 0,0 0,0 0,0 18,0-18,0 0,0 0,0 0,0 18,0-18,0 0,0 0,0 0,0 18,0-18,0 0,0 0,0 18,0-18,18 0,-18 0,0 0,18 0,-18 0,0 0,18-18,-18 0,0 18,0-18,0 0,0 18,0-18,0 18,19-19,-19 1,0 18,0-18,0 18,18-18,-18 0,0 18,0-18,0 18,0-18,0 18,0-19,0 1,0 18,0-18,0 18,0-18,0 18,0-18,0 0,0 18,0-18,0-1,0 19,0-18,0 18,0-18,0 18,0-18,0 0,0 18,0-18,0 18,0-18,0 18,0-19,0 1,0 18,0-18,0 18,0-18,0 18,0-18,0 0,0 18,0-18,0 18,0-19,0 19,0-18,0 0,0 18,0-18,0 18,0-18,0 18,0-18,-18 18,18-18,0-1,-19 19,19-18,0 0,0 18,-18 0,18-18,0 0,0 18,-18 0,18-18,0 0,0 18,-18 0,18-19,-18 1,18 18,-18 0,18-18,0 0,0 18,-18 0,18-18,-19 18,19-18,0 0,-18 18,18-19,0 1,0 18,-18 0,18-18,0 0,-18 18,18-18,-18 18,18-18,0 0,-18 18,18-19,0 1,0 18,-18 0,18-18,0 0,0 18,-19 0,19-18,-18 18,18-18,-18 18,18-18,0-1,-18 19,18-18,0 0,-18 18,18-18,-18 18,18-18,0 0,-18 18,18-18,-19 18,19-19,0 1,-18 18,18-18,-18 0,18 18,-18 0,18-18,0 0,0 18,-18 0,18-18,0-1,-18 19,18-18,0 18,-18 0,-1-18,19 0,0 18,0-18,-18 18,18-18,0 18,-18-18,18-1,0 19,-18 0,18-18,0 0,0 18,-18-18,18 18,0-18,-18 18,18-18,0 0,0 18,0-19,-18 19,18-18,0 0,-19 18,19-18,0 18,0-18,-18 18,18-18,0 0,-18 18,18-19,0 19,0-18,-18 18,18-18,0 0,-18 18,18-18,0 0,0 18,-18-18,18 18,0-19,0 19,-18 0,18-18,0 0,-19 18,19-18,0 18,0-18,-18 18,18-18,0 0,-18 18,18-19,0 19,-18-18,18 18,0-18,-18 0,18 18,0-18,0 18,-18 0,18-18,0 0,-18 18,18-19,0 19,0-18,-19 18,19-36,0 36,0-18,0 18,0-18,-18 18,18-18,0-1,0 19,-18 0,18-18,0 0,0 18,0-18,0 18,0 0,0-18,0 0,0 18,0-18,0-1,0 19,0 0,0-18,0 18,0-18,0 18,18 0,-18 0,18 0,-18 0</inkml:trace>
  <inkml:trace contextRef="#ctx0" brushRef="#br0" timeOffset="49047">4354 3066,'0'0,"0"-18,0 18,0-18,0 18,0-18,0 0,0 18,0-18,0 18,0-19,0 19,0-18,0 0,0 18,-18 0,18-18,-18 18,18-18,0 0,-18 18,18-18,-18 18,18-19,0 1,-19 18,19-18,-18 18,18-18,-18 0,18 18,-18 0,18-18,0 0,-18 18,18-19,-18 19,18-18,0 0,-18 18,-1-18,19 0,0 18,-18 0,18-18,-18 18,18-18,-18-1,18 19,-18 0,0 0,18-18,-18 18,-1 0,19-18,-18 18,0-18,18 18,-18-18,18 0,-18 18,18 0,-18 0,18-18,-18 18,-1 0,19-19,-18 19,18 0,-18 0,18 0,0-18,-18 18,0 0,18-18,-18 18,0 0,18 0,0-18,-19 18,1 0,18 0,0-18,-18 18,0 0,18 0,0-18,-18 18,0 0,18 0,0-18,-18 18,-1 0,19-19,-18 19,0 0,18-18,-18 18,0 0,18-18,-18 18,18-18,-18 18,-1-18,19 0,0 18,-18 0,18-18,0-1,-18 19,18-18,0 0,-18 18,0-18,18 0,-18 18,18-18,-18 18,18-18,0-1,-19 19,1 0,18-18,-18 0,18 18,-18 0,18-36,-18 36,18-18,0 0,0 18,-18 0,18-19,-18 1,-1 18,19-18,-18 18,18-18,-18 18,18-18,0 0,0 18,-18 0,18-18,-18-1,18 19,-18 0,18-18,0 0,0 18,-18 0,18-18,0 0,0 18,-19 0,19-18,-18 18,18-18,0-1,-18 19,18-18,-18 18,18-18,0 18,0-18,-18 0,18 18,-18-18,18 18,-18-37,-1 37,19-18,0 18,-18-18,18 18,0-36,-18 36,18-36,-18 36,18-19,0 19,-18-18,18 0,-18 18,18-18,0 0,-18 0,18 18,-19-18,19-1,0 19,0-18,0 18,-18 0,18-18,0 0,-18 18,18-18,0 18,-18 0,18-18,0 0,0 18,0-19,-18 19,18-18,0 0,-18 18,18-18,0 0,0 18,-18 0,18-18,0 0,0 18,0-19,-19 19,19-18,0 0,0 18,-18 0,18-18,0 0,0 18,0-18,0 18,0-18,0 18,18 0,-18 0,19 0,-19 18,0-18,0 0,0 0</inkml:trace>
  <inkml:trace contextRef="#ctx0" brushRef="#br0" timeOffset="51453">3556 4481,'0'-18,"0"0,-18 18,0 0,18-18,-19 18,1 0,18-18,-18 18,0 0,18 0,0-18,-18 18,0 0,18 0,0-18,-18 18,-1 0,19 0,-18 0,18-19,-18 19,0 0,18 0,0-18,-18 18,0 0,18-18,-18 18,18 0,-19-18,1 18,0 0,18-18,-18 18,18-18,-36 18,36-18,-18 18,-1 0,1 0,18 0,-18 0,0 0,0 0,18-19,-18 19,0-18,18 18,-37-18,37 18,-18-18,0 18,0-18,18 0,-18 18,18 0,-37 0,37-18,-18 18,0-19,0 19,18-18,-18 18,0-18,0 0,-1 18,1 0,18-18,-36 18,36-18,-18 18,0-18,0 18,18-19,-19 19,1 0,18-18,-18 18,0 0,18 0,0-18,-18 18,0 0,18 0,0-18,-18 18,18-18,-37 18,37-18,-18 18,0-18,18-1,-18 19,0-18,0 18,18-18,-37 18,37 0,0-18,-18 18,0 0,18-18,-18 18,0 0,18 0,0-18,-18 18,-1 0,19 0,0-18,-18 18,0 0,18 0,0-19,-18 19,0 0,18 0,0-18,-18 18,0 0,18 0,-19 0,19-18,-18 18,0 0,18-18,-18 18,18 0,-18 0,18-18,-18 18,0 0,18 0,0-18,-19 18,1 0,18-18,-18 18,18 0,-18 0,18 0,-18-19,0 19,0 0,18 0,-19 0,1 0,0 0,18 0,-18 0,18 0,-18 0,0 0,18 0,-18 0,18 0,-19 0,19 0,-18 0,0 0,18 0,-18 0,18 0,-18 0,18 0,-18 0,0 0,18 0,-19 0,19 0,-18 0,18 0,-18 0,18-18,0 0,0 18,-36 0,36 0,-18 0,18-18,-37 18,37-18,-18 18,0-18,0 18,18 0,-18 0,18-18,-18 18,18-19,-18 19,-1 0,19 0,0-18,-18 18,0 0,18-18,-18 18,0 0,18 0,0-18,-18 18,0 0,18 0,0-18,-19 18,1 0,18 0,0-18,-18 18,0 0,18 0,-18 0,18-18,-18 18,0 0,18-19,-19 19,1 0,18-18,-18 18,0 0,18-18,-18 18,0 0,18-18,-18 18,-1 0,19 0,0-18,-18 18,0 0,18 0,0-18,-18 18,0 0,18 0,0-18,-18 18,0 0,18 0,0-19,-19 19</inkml:trace>
  <inkml:trace contextRef="#ctx0" brushRef="#br0" timeOffset="55062">3447 5225,'-18'0,"18"0,-18 0,18 0,-18 0,18 0,-19 0,1 0,18 0,0 0,-18 0,0 0,18 0,-18 0,0 0,18 0,-18 0,18 0,0 0,-19 0,1 0,18 0,-18 0,18 0,-18 0,18 0,-18 0,0 0,18 0,-18 0,18 0,0 0,-19 0,1 0,18 0,-18 0,0 0,0 0,18 0,-18 0,0 0,18 0,-37 0,19 0,0 0,0 0,18 0,-36 0,36 0,-19 0,19 0,-18 0,18 0,-18 0,18 0,-18 0,0 0,0 0,0 0,-1 0,19 0,-18 0,-18 18,36-18,-36 0,18 0,18 0,-37 0,19 0,0 0,0 0,0 0,-19 0,37 19,-18-19,-18 0,18 0,0 0,0 18,-1-18,1 0,0 0,18 0,-36 0,36 0,-18 0,18 0,-18 0,-1 0,19 0,-18 0,0 0,18 0,-18 0,18 0,-18 0,18 0,-18 0,0 0,18 0,-19 0,1 0,18 0,0 0,-18 0,0 0,18 0,0 0,-18 0,0 0,18 0,0 0,-18 0,-1 0,19 0,0 0,-18 0,18 0,-18 0,0 0,18 18,-18-18,18 0,0 0,-18 18,18-18,0 18,-18-18,18 0,-19 0,19 0,0 18,-18-18,18 0,-18 0,18 0,0 18,-18-18,18 0,-18 0,18 0,0 19,-18-19,18 0,0 18,-18-18,18 18,-19-18,19 0,0 18,-18-18,18 0,-18 0,0 0,18 18,-18-18,18 0,-18 0,0 0,18 18,-19-18,19 0,-18 0,18 0,-18 0,18 0,-18 0,18 0,-18 0,18 0,-36 0,36 0,-19 0,1 0,18 18,-18-18,18 0,-18 0,18 0,-36 0,36 0,-18 0,-1 0,1 0,0 0,0 0,0 0,18 0,-18 0,0 0,18 0,-19 0,19 0,-18 0</inkml:trace>
  <inkml:trace contextRef="#ctx0" brushRef="#br0" timeOffset="68984">3574 6550,'-18'0,"0"0,18 0,-18 0,18 0,0 18,-19-18,1 0,18 0,-18 0,0 0,18 0,-18 0,0 0,18 0,-18 0,18 0,-19 0,1 0,18 0,-18 0,18 0,0 0,-36 0,36 0,-18 0,0 0,18 0,-19 0,19 0,-18 0,0 0,18 18,-18-18,18 0,-18 18,0-18,18 0,-18 0,18 0,-19 0,19 0,-18 0,0 0,18 18,-18-18,18 0,-18 0,0 0,18 0,-18 0,18 0,0 0,-19 0,19 0,-18 0,0 0,18 0,-18 0,0 0,18 0,-18 0,0 0,18 0,0 0,-19 0,1 0,18 0,-18 0,18 0,-18 0,18 0,-18 0,18 18,-18-18,0 0,-1 0,19 0,-18 0,18 0,-18 0,18 0,-36 0,36 0,-18 19,18-19,-18 0,-1 0,19 18,-18-18,0 0,18 0,-18 0,0 0,18 0,0 0,-18 18,0-18,18 0,-19 0,19 0,-18 0,0 0,18 18,-18-18,18 0,0 18,-18-18,0 0,18 18,-18-18,18 0,-19 0,19 18,-18-18,0 0,18 0,-18 0,0 0,0 19,18-19,0 18,0-18,-18 0,18 0,-19 0,1 0,18 0,0 18,-18-18,0 0,18 0,0 0,0 18,-18-18,18 0,0 18,-18-18,0 0,18 18,-19-18,1 0,18 0,-18 18,18-18,-18 0,18 0,0 19,-18-19,18 18,-18-18,18 18,0-18,0 18,-18-18,18 0,0 18,0-18,-19 18,19-18,-18 18,18-18,0 19,0-1,-18-18,18 18,0-18,-18 0,18 0,0 18,0-18,-18 18,18-18,0 18,-18-18,18 18,0 1,-18-19,18 18,0-18,-19 18,19 0,0 0,-18-18,18 18,-18-18,18 18,0-18,-18 19,18-19,0 18,-18 0,18-18,0 18,-18-18,18 0,0 18,0-18,-18 18,18-18,0 18,-19-18,19 0,0 19,0-19,0 18,-18-18,18 0,0 18,-18-18,18 18,0-18,0 18,-18-18,18 0,0 18,0-18,-18 0,18 18,-18-18,18 0,0 19,0-19,-18 0,18 0,0 18,0-18,-19 0,1 0,18 18,0-18,-18 0,18 0,-18 0,18 0,-18 18,0-18,18 18,-18-18,-1 0,19 18,0-18,0 18,-18-18,0 0,18 0,-18 19,18-19,-18 0,18 0,-18 18,0-18,-1 0,19 0,-36 18,18-18,0 18,18 0,-18-18,18 18,-37-18,37 0,-18 0,18 18,-18-18,18 0,-18 0,0 0,18 0,-18 0,0 0,18 0,-19 0,19 0,-18 0,18 0,-18 0,0 0,18 19,-18-19,0 0,0 18,-19-18,37 0,-36 0,0 18,18-18,-19 0,1 18,18 0,-18-18,17 0,-17 18,18 0,-18-18,-1 19,19-19,0 0,-18 0,-19 0,37 0,0 0,0 0,18 0,-36 0,36 0,-18 0,18 18,-19-18,19 0,-18 0,0 0,18 0,-18 0,18 0,-18 0,18 0,-18 0,0 0,18 0,-19 0,19 0,-18 0,0 0,18 0,-18 0,18 0,0 0,-18 0,0 0,18 0,-18 0,18 0,-19 0,1 0,18 0,-18 0,0 0,18 0,-18 0</inkml:trace>
  <inkml:trace contextRef="#ctx0" brushRef="#br0" timeOffset="74672">4717 4100,'0'0,"18"0,-18 0,0-18,0 18,18 0,-18 0,18 0,-18 0,19 0,-19-18,0 18,18 0,-18 0,0-18,0 18,18 0,-18 0,18 0,-18 0,18 0,-18 0,18 0,0 0,-18 0,19 0,-19 0,18 0,-18 0,18 0,0 0,-18 0,18 0,-18 0,18 0,-18 0,18 0,1 0,-19 0,18 0,-18 0,18 0,-18 0,18 0,0 0,-18 0,18 0,-18 0,18 0,-18 0,19 0,-1 0,-18 0,18 0,-18 0,18 0,-18 0,18 0,0 0,-18 0,18 0,-18 0,19 0,-19 0,18 0,0 0,-18 0,18 0,-18 0,18 0,-18 0,18 0,-18 0,18 0,1 0,-19 0,18 0,-18 0,18 0,-18 0,18 0,0 0,-18 0,18 0,-18 0,18 0,-18 0,19 0,-1 0,-18 0,18 0,-18 0,18 0,-18 0,18 0,0 0,-18 0,18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80" units="cm"/>
          <inkml:channel name="Y" type="integer" max="1050" units="cm"/>
        </inkml:traceFormat>
        <inkml:channelProperties>
          <inkml:channelProperty channel="X" name="resolution" value="36" units="1/cm"/>
          <inkml:channelProperty channel="Y" name="resolution" value="37" units="1/cm"/>
        </inkml:channelProperties>
      </inkml:inkSource>
      <inkml:timestamp xml:id="ts0" timeString="2008-12-18T16:47:45.453"/>
    </inkml:context>
    <inkml:brush xml:id="br0">
      <inkml:brushProperty name="width" value="0.09701" units="cm"/>
      <inkml:brushProperty name="height" value="0.09701" units="cm"/>
      <inkml:brushProperty name="color" value="#FFFF00"/>
      <inkml:brushProperty name="fitToCurve" value="1"/>
    </inkml:brush>
  </inkml:definitions>
  <inkml:trace contextRef="#ctx0" brushRef="#br0">824 8691,'0'0,"0"18,0-18,0 18,0-18,0 18,0-18,0 18,0 0,0-18,0 19,0-19,0 18,0-18,0 18,0 0,0-18,0 18,0-18,0 18,0-18,0 18,0 1,0-19,0 18,0-18,0 18,0-18,0 18,-18-18,18 0,0 18,0-18,0 18,0-18,0 18,0-18,0 19,0-1,0-18,0 18,0-18,0 18,0-18,0 18,0 0,0-18,0 18,0-18,0 19,0-19,0 18,0 0,0-18,0 18,0-18,0 18,0-18,0 18,0 0,0-18,0 19,0-19,0 18,0-18,0 18,0 0,0-18,0 18,0-18,0 18,0-18,0 18,0 1,-18-19,18 18,0-18,0 18,0-18,0 18,0 0,-18-18,18 0,0 18,-18-18,18 18,0-18,0 19,-18-19,18 18,0 0,-18 0,-1-18,19 0,0 18,0-18,0 18,-18-18,18 18,-18-18,18 37,-18-37,18 0,0 18,-18-18,18 0,0 18,0-18,-18 18,18-18,0 18,-18-18,18 0,0 18,0 1,-19-19,19 0,-18 18,18-18,0 18,0-18,-18 0,18 0,0 18,-18-18,18 18,0-18,0 36,-18-36,18 0,0 19,0-19,-18 18,18-18,-18 18,18-18,0 18,-19 0,19-18,0 18,-18-18,18 18,0-18,-18 19,18-1,0-18,-18 18,18-18,0 18,-18 0,0 0,18-18,0 18,0-18,0 19,-18-1,18-18,-19 18,19-18,0 18,-18-18,18 0,0 18,0-18,0 18,-18-18,0 0,18 0,0 18,0-18,0 19,0-19,-18 0,18 0,-18 18,18-18,0 18,0-18,0 18,-18-18,18 0,0 18,0-18,-19 18,19-18,-18 18,18 1,0-1,0-18,0 18,-18-18,18 18,0 0,0-18,0 18,0-18,-18 18,18-18,0 19,0-1,0-18,0 18,-18-18,18 18,0-18,0 18,0 0,0 0,-18-18,18 19,0-19,0 36,-18-36,18 0,0 18,-19-18,19 18,0-18,-18 36,18-36,0 19,0-19,0 36,0-36,0 18,0 0,-18 0,18 0,0 1,0-19,0 36,0-18,0 0,0 0,0-18,0 18,0 1,0-1,0 0,0 0,0 0,0 0,0 0,0 1,0-1,0 0,0 0,0 18,0-36,0 37,0-37,0 18,0 18,0-18,0-18,0 36,0-17,0-1,-18 0,18 18,0-36,0 18,0 0,0 1,0 17,0-36,0 18,0 18,0-36,0 18,0 19,0-37,0 18,0 0,0 0,0 0,0 0,0 1,0-1,0-18,0 18,0-18,0 36,0-36,0 18,0-18,0 18,0 1,18-1,-18-18,0 36,0-36,0 18,18 0,-18 0,0 1,0-19,0 18,18 0,-18-18,0 18,0-18,0 18,0 0,0 0,0-18,19 19,-19-19,0 18,0-18,0 18,0 0,0 0,18-18,-18 18,0 0,0-18,0 19,0-19,0 0,0 18</inkml:trace>
  <inkml:trace contextRef="#ctx0" brushRef="#br0" timeOffset="10297">7029 6659,'18'0,"-18"0,-18 0,0 0,18 0,-18 0,18 0,-18 0,18 0,-18 0,18-18,-18 18,-1 0,19-19,-18 19,0 0,18 0,0-18,-18 18,0 0,0-18,0 18,-1-18,19 18,-18-18,18 18,-36 0,36-18,-18 18,0 0,18 0,-18-18,18 18,-19 0,19-19,-18 19,0 0,18-18,-18 18,18-18,-36 18,36 0,-18-18,18 18,-19 0,19-18,-18 18,0-18,18 18,-18 0,18-18,-18 18,0 0,18 0,-18-19,18 19,-19 0,19-18,-18 18,0 0,18 0,-18-18,18 18,-18 0,18-18,-18 18,0 0,18 0,-19-18,19 18,-18 0,18-18,-18 18,0 0,18 0,0-18,-18 18,0 0,18 0,-18 0,18-19,-19 19,1 0,18 0,-18 0,18 0,-18 0,18 0,-18 0,0 0,18 0,-18 0,-1 0,1 0,18 0,-18 0,18 0,-18 0,18 0,-18 0,0 0,18 0,-18 0,18 0,-19 0,19 0,-18 0,0 0,18 0,-18 0,18 0,-18 0,18 0,-18 0,18 0,-18 0,-1 0,1 0,18 0,-18 0,0 0,18 0,-18 0,18 0,0 0,0 19,0-19,0 18,0-18,0 0,0 0,0 18,0-18,0 0,0 18,18-18,-18 18,18-18,0 0,0 0,-18 18,19-18,-1 18,0-18,0 0,-18 0,36 0,-18 0,1 0,-1 0,0 0,0 0,-18 0,18 0,0 0,0 0,-18 0,0 0,0 0,19 0,-19 0,0 0,18 0,0 19,0-19,0 18,-18 0,18-18,0 0,1 18,-19-18,18 0,-18 0,36 0,-36 0,18 0,-18 0,18 0,-18 0,18 0,1 0,-19 0,18 0,-18 0,18 0,0 0,0 0,-18 0,18 0,-18 0,18 18,1-18,-1 18,0-18,0 18,0-18,-18 0,36 19,-36-19,19 18,-1-18,0 0,0 0,-18 18,0-18,18 18,0-18,-18 0,18 18,1-18,-1 18,-18-18,18 18,0-18,18 19,-36-19,18 0,1 18,17-18,-36 18,18 0,-18-18,18 18,0-18,0 18,1-18,-19 18,18-18,0 0,0 19,-18-19,18 0,0 0,19 18,-37-18,18 18,0 0,0-18,18 18,-36-18,18 18,19 19,-19-37,18 18,-18 0,-18-18,37 18,-37-18,36 18,-36-18,18 18,0-18,0 0,0 18,1-18,-1 19,0-1,18-18,-18 18,19 0,-19-18,0 18,0 0,0 0,0-18,0 0,1 19,-1-19,18 18,-36 0,18-18,-18 18,18-18,0 0,1 0,-1 18,-18-18,18 0,0 0,-18 0,0 0,18 0,-18 0,0 0,0 0,18 0,-18 0,0 0,0 0,0 0,18 0,-18 0,0 0,0 0,19 0,-19 0,0 0,0 0,0 0,0 0,18 0,-18 0,0 0,18 0,-18 18,0-18,18 0,-18 0,18 0,-18 0,18 18,-18-18,18 0,-18 0,0 0,19 0,-19 0,18 19,-18-19,18 0,-18 0,18 0,-18 0,18 18,-18-18,0 0,0 0,18 0,-18 0,0 0,0 0,18 0,-18 0,0 0,0 0,19 0,-19 0</inkml:trace>
  <inkml:trace contextRef="#ctx0" brushRef="#br0" timeOffset="20218">8063 3865,'0'18,"0"-18,-18 0,0 0,18 0,-18 0,18 0,-18 0,0 0,18 0,0 0,-18 0,-1 0,19 0,-18 0,18 0,-18 0,0 0,18 0,-18 0,0 0,0 0,-1 0,1 0,0 0,0 0,0 0,0 0,-19 0,19 0,0 0,0 0,0 0,0 0,0 0,-1 0,1 0,0 0,0 0,0 0,0 0,0 0,-1 0,1 0,0 0,0 0,0 0,0 18,18-18,-18 0,-1 0,1 0,18 0,-18 0,0 18,0-18,0 0,18 0,-18 0,-1 0,1 0,18 0,-36 18,18-18,18 0,-36 0,17 18,1-18,0 0,-36 0,36 0,-1 0,-17 0,0 0,0 19,-1-1,1-18,0 0,-19 0,19 18,18 0,-37-18,19 18,0 0,0 0,-1-18,19 19,-54-1,35-18,1 18,0 0,-1 0,-17-18,18 18,-1-18,1 18,18-18,-36 0,17 37,1-37,0 0,-1 18,19 0,-18-18,18 0,0 18,0-18,-1 0,1 0,0 0,0 0,0 0,0 0,18 0,-18 0,18 0,0 0,-19 0,19 0,0 18,0-18,0 18,0-18,0 19,0-19,0 18,0 0</inkml:trace>
  <inkml:trace contextRef="#ctx0" brushRef="#br0" timeOffset="23125">7047 1452,'0'0,"0"18,0-18,0 18,0-18,0 18,0-18,-18 0,0 0,18 18,0-18,0 18,0-18,-18 0,18 0,0 19,-18-19,18 18,0-18,0 18,-18-18,18 18,-18 0,-1-18,19 18,0-18,-18 18,18 1,-18-19,0 0,18 18,-18-18,18 18,-18-18,0 18,18 0,0 0,-37-18,37 18,-18-18,18 37,-18-37,18 18,-18 0,0 0,18-18,-18 18,18 0,-19-18,19 19,-18-1,18 0,-18-18,18 18,-18 0,0 0,18-18,-18 18,18 1,-37-1,19 0,18 0,0-18,0 36,-18-18,18-18,-18 19,0-1,18 0,-18 0,18 0,-18 0,18-18,-37 37,37-37,-18 18,0 0,18 0,0-18,-18 18,18-18,0 18,-18 0,0-18,18 0,-19 19,19-19,0 18,0-18,-18 0,18 0,0 18,-18-18,18 18,-18-18,18 0,0 18,-18-18,18 0,0 18,0-18,-18 0,18 0,0 18,-18-18,18 19,-19-19,19 18,-18-18,18 0,-18 18,0-18,18 18,-18 0,0 0,18-18,-18 18,-1-18,19 37,-18-37,0 18,0 0,18-18,0 36,-36-36,36 18,-18 1,-1-1,19 0,-18 0,18-18,-18 36,0-36,18 18,-18 1,18-1,-36 0,36 0,-19 0,1-18,18 18,-18-18,18 37,-18-37,18 18,-18-18,0 0,18 18,-18-18,-1 0,19 18,0-18,-18 0,0 0,18 18,-18-18,18 18,-18-18,0 0,18 18,-18-18,-1 0,19 19,-18-19,0 18,18-18,-18 0,18 0,-18 18,18-18,0 18,-36-18,36 18,-19 0,1-18,18 18,0 1,-18-1,0-18,18 18,-18-18,18 18,-18 0,0 0,18 0,-19-18,19 19,-18-19,0 18,18-18,-18 0,18 18,-36-18,36 0,-18 0,18 0,-19 0,1 0,18 18,-18-18,18 0,0 18,-18-18,0 0,18 18,-18-18,0 0,18 0,-19 0,19 0,-18 0,0 0,18 0,-18 18,0-18,18 0,0 19,-18-19,0 0,18 0,-19 18,19-18,-18 0,18 18,0-18,-18 18,0 0,18 0,-18-18,18 18,-18 1,0-1,18-18,-19 18,19-18,-18 18,18-18,-36 18,36-18,0 0,0 18,0-18,-18 0,0 0,18 18,0-18,-18 0,18-18,0 0</inkml:trace>
  <inkml:trace contextRef="#ctx0" brushRef="#br0" timeOffset="26172">5523 1180,'0'0,"0"18,0-18,-18 0,18 0,-18 0,18 0,0 18,-18-18,18 0,-18 0,18 0,0 18,-18-18,18 0,0 18,0-18,-18 0,18 0,-19 0,19 0,-18 0,18 0,-18 0,18 0,0 18,0-18,-18 0,18 0,-18 18,18-18,-18 0,0 0,18 19,0-19,-19 0,19 0,-18 0,18 0,0 18,-18-18,18 0,-18 0,18 0,-18 18,18-18,-18 18,0-18,18 18,0-18,-19 18,19 0,-18-18,0 19,18-19,-18 18,0-18,18 18,-18-18,0 18,18-18,-19 0,19 18,-18-18,0 0,18 18,-18-18,0 18,18-18,-18 0,18 19,-18-19,18 0,-19 18,1-18,18 18,-18-18,0 0,18 18,0-18,-18 18,0-18,18 18,-18-18,-1 18,19 1,0-1,-18-18,0 18,18-18,0 18,-36 0,36 0,-18-18,0 37,18-37,-19 18,1 18,18-36,-18 36,0-18,0 1,18-1,-18 18,0-36,-1 36,1-18,18 1,-18 17,18-36,-36 36,36-36,-18 18,0 0,18 1,-19-19,19 18,-18-18,0 18,18-18,-18 0,18 0,-18 18,18-18,-18 0,18 0,0 18,-18-18,18 0,0 18,0-18,0 18,-19-18,19 0,-18 19,18-19,0 18,0-18,-18 18,0-18,18 18,0 0,0-18,-18 18,18-18,-18 18,18-18,-18 0,18 0,0 19,-19-19,19 18,-18-18,18 0,0 18,-18-18,18 0,-18 0,18 0,-18 18,18-18,-18 0,0 0,18 0,-19 0,19 0,-18 0,18 0,0 18,-18-18,0 0,18 18,-18-18,18 0,0 18,-18-18,18 0,-18 0,18 0,-19 0,19 0,0 19,-18-19,18 0,-18 0,18 0,-18 0,18 0,-18 0,0 0,18 18,0-18,-18 0,18 0,-19 0,19 18,-18-18,18 0,-18 0,18 0,-18 18,0-18,18 0,-18 0,0 0,18 0,0 18,-19-18,1 0,18 0,0 18,-18-18,0 0,18 0,0 0,-18 0,18 0,-18 0,0 0,18 0,0 0,-19 0,1 0,18 0,0 0,-18 0,0 0,18 0,0 0,-18 0,0 0,18 0,0 0,-37 0,37 0,-18 18,0-18,18 0,0 19,-18-19,0 0,18 0,-18 0,18 0,-18 18,-1-18,19 0,0 0,0 18,-18-18,18 18,-18-18,0 0,18 0,-18 0</inkml:trace>
  <inkml:trace contextRef="#ctx0" brushRef="#br0" timeOffset="29859">3056 0,'0'0,"0"18,0-18,0 19,0-19,0 18,0-18,0 18,0 0,0-18,0 18,0-18,0 18,0-18,0 18,0 1,0-19,0 18,0-18,0 18,0-18,0 18,0 0,0-18,0 18,0-18,0 18,0-18,0 19,0-1,0-18,0 18,0-18,0 18,0-18,0 18,0 0,0-18,0 18,0-18,0 19,0-19,0 18,0 0,0-18,0 18,0-18,0 18,0-18,0 18,0 0,0-18,0 19,0-19,0 18,0-18,0 18,0-18,0 18,0 0,0-18,0 18,0-18,0 18,0-18,0 37,0-37,0 18,0 0,0 0,0 0,0-18,0 18,0 1,0-1,0 0,0 0,0 0,0 0,0 0,0 1,0-19,0 36,0-18,0-18,0 18,0 0,-18 0,18-18,0 19,0-19,0 18,-18 0,18 0,0-18,0 18,0 0,0-18,-18 0,18 18,0-18,0 19,0-1,-19-18,19 18,0-18,-18 0,18 0,0 18,-18-18,18 18,0 0,-18-18,18 18,0-18,-18 19,18-19,-18 18,18 0,0-18,-18 18,18 0,-19-18,19 18,0 0,-18-18,18 19,-18-1,18 0,-18 0,18-18,0 18,-18-18,18 18,-18 0,18-18,0 19,0-19,-18 18,18 0,0 0,-19-18,19 0,0 18,-18-18,18 18,0-18,-18 18,18-18,0 19,-18-1,18-18,0 18,-18-18,18 36,-18-36,18 18,-18-18,18 18,-19 1,19-1,-18 18,18-18,-18-18,0 36,18-36,0 19,-18 17,0-36,18 36,-18-18,18 0,-19 19,19-19,-18-18,18 36,-18-18,0 0,18 1,0-19,0 36,-18-36,18 18,-18-18,18 18,0 0,-18-18,18 0,0 18,0 1,-19-19,19 0,-18 18,18-18,0 18,0-18,0 18,-18-18,18 0,0 18,-18-18,18 18,-18-18,18 18,0-18,0 19,0-1,-18-18,18 0,0 18,-18-18,18 0,0 18,-19-18,19 18,0-18,-18 18,18-18,0 18,0 1,-18-19,18 18,-18 0,18 0,0-18,-18 18,18-18,0 18,-18-18,18 18,0 1,-18-19,18 0,0 18</inkml:trace>
  <inkml:trace contextRef="#ctx0" brushRef="#br0" timeOffset="70140">3945 4445,'18'0,"-18"0,0 0,0 0,18 0,-18 0,0 0,0 0,18 0,-18 0,19 0,-19 0,18 0,-18 0,36 0,-36 0,18 0,0 0,19 0,-19 0,0 0,0 0,0 0,0 0,-18 0,18 0,1 0,-19 0,18 0,0 0,-18 0,18 0,0 0,-18 0,18 0,-18 0,0 0,0 0,18 0,-18 0,0 0,19 0,-19 0,0 0,18 0,-18 0,18 0,-18 0,0 0,0 0,18 0,-18 0,18 0,-18 0,18 0,0 0,1 0,-1 0,0 0,-18 0,18 0,-18 0,18 0,0 0,0 0,-18 0,19 0,-1 0,0 0,-18 0,18 0,-18 0,18 0,-18 0,0 0,0 0,18 0,-18 0,18 0,-18 0,19 0,-19 0,0 0,18 0,-18 0,18 0,-18 0,0 0,18 0,-18 0,0 0,18 0,-18 0</inkml:trace>
  <inkml:trace contextRef="#ctx0" brushRef="#br0" timeOffset="73000">2530 4881,'0'0,"0"18,0-18,0 18,0-18,0 18,0-18,0 18,0 0,0-18,0 19,0-19,0 18,0-18,0 18,0 0,0-18,0 18,0-18,0 18,0-18,0 18,0 1,0-19,0 18,0-18,0 18,0-18,0 18,0 0,0-18,0 18,0-18,0 18,0-18,0 19,0-1,0-18,0 18,0-18,0 18,0-18,0 18,0 0,0-18,0 0,0 18,0-18,0 19,0-19,0 18,0-18,0 18,0 0,0-18,0 18,0-18,0 18,0-18,0 18,0 1,0-19,0 18,0-18,0 18,0-18,0 18,0 0,0-18,0 18,0-18,0 18,0-18,0 19,0-1,0-18,0 18,0-18,0 18,0-18,0 18,0 0,0-18,0 18,0-18,0 19,0-19,0 18,0 0,0 0,0-18,0 18,0-18,0 18,0 0,0-18,0 19,0-19,-18 0,18 0,0 18,0-18,0 18,-18-18,18 0,0 18,-19-18,19 0,0 18,-18-18,18 0,0 18,0-18,0 18,-18-18,18 0,-18 0,18 0,0 19</inkml:trace>
  <inkml:trace contextRef="#ctx0" brushRef="#br0" timeOffset="76047">1605 7747,'0'0,"18"0,-18 0,0 0,18 0,-18 0,0 18,18-18,-18 0,0 0,0 0,0 0,0 0,18 0,-18 0,0 19,18-19,-18 0,0 0,0 0,18 0,-18 0,0 0,0 0,19 0,-19 18,0-18,18 0,0 0,-18 0,0 0,0 0,0 0,18 0,-18 0,0 0,0 0,18 0,-18 0,0 0,0 0,18 0,-18 0,0 0,0 0,0 0,0 0,0 0,18 0,-18 0,0 0,19 0,-19 0,0 0,0 0,18 0,-18 0,0 0,18 0,-18 0,18 0,-18 0,18 0,-18 0,0 0,18 0,-18 0,18 0,-18 0,19 0,-19 0,18 0,0 0,-18 0,18 0,-18 0,0 0,0 0,18 0,-18 0,18 0,-18 18,0-18,18 0,-18 0,19 0,-1 0,0 0,-18 0,18 0,-18 0,0 0,18 0,0 0,-18 0,18 0,1 0,-19 0,18 0,-18 0,18 0,-18 0,18 0,-18 0,0 0,18 0,-18 0,18 0,-18 0,18 0,-18 0,19 0,-1 0,-18 0,18 0,-18 0,36 0,-36 0,18 0,-18 0,18 0,-18 0,19 0,-19 0,18 0,0 0,-18 0,18 0,-18 0,18 0,-18 0,18 0,0 0,1 0,-1 0,-18 0,18 0,0 0,0 0,-18 0,18 0,-18 0,18 0,1 0,-19 0,18 0,-18 0,18 0,-18 0,18 0,-18 0,18 0,0 0,-18 0,18 0,-18 0,19 0,17 0,-36 0,36 0,-36 0,18 0,19 0,-19 0,0 0,0 0,18 0,-36 0,18 0,19 0,-37 0,36 0,-36 0,18 0,-18 0,18 0,-18 0,0-18,0 18,18 0,-18 0,0-18,0 18,19 0,-19-19,18 1,-18 18,18-18,-18 0,18 18,0-18,0 18,0-18,-18 0,19 18,-1-19,0 19,-18-18,0 0,18 18,-18-18,18 18,-18-18</inkml:trace>
  <inkml:trace contextRef="#ctx0" brushRef="#br0" timeOffset="81093">1677 7765,'-18'0,"0"0,18-18,-18 18,18-18,-18 18,-1 0,19 0,0-18,-18 18,0 0,18-18,-18 18,18-18,-18 18,0 0,18-18,-18 18,-1-19,19 19,0-18,-18 18,0 0,18 0,0-18,-18 18,0 0,18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80" units="cm"/>
          <inkml:channel name="Y" type="integer" max="1050" units="cm"/>
        </inkml:traceFormat>
        <inkml:channelProperties>
          <inkml:channelProperty channel="X" name="resolution" value="36" units="1/cm"/>
          <inkml:channelProperty channel="Y" name="resolution" value="37" units="1/cm"/>
        </inkml:channelProperties>
      </inkml:inkSource>
      <inkml:timestamp xml:id="ts0" timeString="2008-12-18T16:47:48.875"/>
    </inkml:context>
    <inkml:brush xml:id="br0">
      <inkml:brushProperty name="width" value="0.09701" units="cm"/>
      <inkml:brushProperty name="height" value="0.09701" units="cm"/>
      <inkml:brushProperty name="color" value="#FFFF00"/>
      <inkml:brushProperty name="fitToCurve" value="1"/>
    </inkml:brush>
  </inkml:definitions>
  <inkml:trace contextRef="#ctx0" brushRef="#br0">0 0,'0'0,"0"18,0-18,0 0,0 18,0-18,0 18,0-18,0 18,0-18,0 18,0 0,0-18,0 19,0-19,0 36,0-36,0 18,0 0,0-18,0 18,0 0,0 1,0-19,0 36,0-36,0 18,0 0,0 0,0 0,0-18,0 19,0-19,0 18,0 0,0 0,18-18,-18 18,0 0,0 0,0 1,0-19,0 36,0-36,0 18,0-18,0 18,0-18,0 18,0 0,0 1,0-19,0 0,0 0,0 18,0 0,0-18,0 18,0 0,0-18,0 18,0 0,0-18,0 19,0-1,0-18,0 18,0 0,0 0,0 0,18-18,-18 37,0-37,0 18,0-18,18 36,-18-36,0 18,0 0,0 0,0 1,0-19,18 18,-18 0,0 0,0-18,19 18,-19 0,0 0,0 1,0-1,0 0,0 0,0 0,18 18,-18-36,18 19,-18-1,0 0,0 0,0-18,0 18,0 0,0 0,0 1,0-19,0 18,0 0,18 0,-18 0,0-18,0 18,18-18,0 37,-18-37,0 18,0-18,0 18,0 0,0 0,0-18,0 18,0 0,0-18,0 19,0-1,18-18,-18 18,19 0,-19 0,18-18,-18 18,0 0,0-18,0 19,0-19,18 36,-18-36,18 18,-18-18,0 18,18 0,-18 0,18-18,-18 19,18-1,1 0,-19 0,18-18,-18 36,0-36,18 18,-18-18,18 19,0-1,-18 0,0-18,0 0,0 18,18-18,-18 18,18 0,-18 0,19-18,-1 19,-18-1,18 0,-18-18,18 18,-18-18,18 18,-18-18,18 18,-18 0,18-18,-18 19,19-19,-19 0,0 18,18 0,-18 0,0-18,18 18,-18-18,0 0,18 0,-18 18,18-18,-18 18,18-18,-18 19,18-19,1 18,-1 0,-18 0,18 0,0 0,-18-18,0 18,18-18,-18 19,0-1,18-18,-18 18,0 0,18-18,-18 18,0-18,0 18,19-18,-19 18,18 1,-18-19,0 0,18 0,-18 18,0-18,0 0,0 0,0 18,18-18,-18 18,0-18,0 18,18-18,-18 0,18 0,-18 18,0-18,0 18,18-18,1 37,-19-37,18 18,0-18,-18 18,0-18,0 18,18 0,-18 0,18-18,-18 0,18 19,0-1,-18-18,0 18,19-18,-19 0,0 18,18-18,0 36,0-36,0 0,-18 0,0 18,18 1,-18-19,0 0,18 0,-18 18,0-18,0 0,0 18,0-18,0 0,19 0,-19 0,18 0,-18 18,0-18,0 18,0-18,18 0,-18 0,0 0,18 0,-18 0,0 0,0 0,18 0,-18 0,18 0,-18 18,0-18,18 0,-18 0,0 0,19 0,-19 0,0 0,0 0,0 0,0 18,18-18,-18 19,0-19,0 0,0 18,18-18,-18 0,0 0,0 0,0 0,0 0,18 0,-18 18,0-18,0 0,0 0,18 0,-18 0,0 18,0-18,0 18,0-18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80" units="cm"/>
          <inkml:channel name="Y" type="integer" max="1050" units="cm"/>
        </inkml:traceFormat>
        <inkml:channelProperties>
          <inkml:channelProperty channel="X" name="resolution" value="36" units="1/cm"/>
          <inkml:channelProperty channel="Y" name="resolution" value="37" units="1/cm"/>
        </inkml:channelProperties>
      </inkml:inkSource>
      <inkml:timestamp xml:id="ts0" timeString="2008-12-18T16:47:52.312"/>
    </inkml:context>
    <inkml:brush xml:id="br0">
      <inkml:brushProperty name="width" value="0.09701" units="cm"/>
      <inkml:brushProperty name="height" value="0.09701" units="cm"/>
      <inkml:brushProperty name="color" value="#FFFF00"/>
      <inkml:brushProperty name="fitToCurve" value="1"/>
    </inkml:brush>
  </inkml:definitions>
  <inkml:trace contextRef="#ctx0" brushRef="#br0">0 0,'0'0,"0"0,0 18,0-18,0 18,0-18,0 18,0-18,0 19,0-1,0-18,0 18,0-18,0 36,0-36,0 18,0-18,18 18,-18-18,0 37,0-37,0 18,0 0,0 0,18 0,-18-18,0 37,18-37,-18 18,0-18,0 18,0-18,0 18,0-18,0 36,0-36,0 18,0-18,0 37,0-37,0 18,0 0,0 0,0-18,0 18,18 19,-18-37,0 36,0-36,0 18,0-18,18 18,-18 0,0 0,0 1,0-19,0 36,0-36,18 18,-18 0,0 0,0 0,0-18,0 37,0-37,0 18,0 0,0-18,0 36,0-36,0 0,0 18,0-18,0 19,0-19,0 18,0-18,0 0,0 18,0-18,0 18,0 0,0 0,0-18,0 18,0-18,0 19,0-1,0 0,0-18,0 18,0 0,0 0,0 0,0-18,0 19,0-19,19 18,-19 0,0 0,0-18,0 18,0 0,0 0,0-18,0 37,18-37,-18 18,0-18,0 18,0 0,0 0,0 0,0-18,18 19,-18-1,18 0,-18 0,18 0,0-18,-18 18,0 0,18 1,-18-19,19 18,-19-18,0 18,18-18,-18 18,18 0,-18 0,18 0,-18 1,0-19,18 18,-18-18,18 18,-18-18,18 36,1-36,-19 18,0 0,18 1,0-1,0 0,-18 0,0-18,0 18,18-18,0 36,-18-36,18 19,1-19,-19 18,18-18,0 18,0 0,0-18,0 18,0-18,-18 0,19 0,-19 18,36-18,-36 0,18 0,0 18,0-18,-18 19,18-19,-18 0,19 18,-19-18,18 0,0 0,-18 0,18 0,-18 0,0 18,18-18,-18 0,18 0,-18 0,18 18,1-18,-19 0,0 18,18-18,-18 0,18 18,0-18,0 0,-18 0,18 18,-18-18,18 0,-18 0,19 0,-1 0,-18 19,18-19,-18 18,18-18,0 0,0 18,-18-18,18 18,1-18,-1 0,0 18,-18-18,18 18,0-18,0 18,-18-18,18 0,1 19,-19-19,18 18,0-18,0 18,-18-18,18 0,-18 0,18 0,-18 18,18-18,1 0,-19 0,18 0,-18 18,18-18,-18 0,18 0,0 18,-18-18,18 0,-18 18,0-18,18 0,-18 19,0-19,0 18,19-18,-19 18,0-18,0 18,18 0,-18 0,0-18,18 0,-18 18,18-18,-18 19,18-19,-18 18,0-18,0 0,0 18,0-18,18 18,-18-18,18 18,-18 0,0-18,19 18,-19-18,0 19,0-19,18 0,-18 18,0-18,0 18,0-18,0 0,0 18,0-18,0 0,0 0,0 0,0 18,0-18,0 0,0 0,0 18,0-18,0 0,0 0,0 0,0 18,0-18,18 0,-18 0,0 19,0-19,0 0,0 0,0 18,0-18,0 0,0 18,0-18,0 18,0-18,0 18,0-18,0 0,0 18,0-18,0 0,0 0,0 18,0-18,0 19,0-19,0 18,0-18,0 0,0 18,0-18,0 0,0 0,0 18,0-18,0 0,0 0,0 18,0-18,0 0,0 0,-18 0,18-18,-18 18,18-18,0 0,0 18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763000" cy="5943600"/>
            <a:chOff x="0" y="0"/>
            <a:chExt cx="5520" cy="374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0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1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ru-RU"/>
              </a:p>
            </p:txBody>
          </p:sp>
        </p:grpSp>
        <p:grpSp>
          <p:nvGrpSpPr>
            <p:cNvPr id="7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8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9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ru-RU"/>
              </a:p>
            </p:txBody>
          </p:sp>
        </p:grpSp>
      </p:grpSp>
      <p:sp>
        <p:nvSpPr>
          <p:cNvPr id="217099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17100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912813" y="625157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486DA1-FA17-443B-9E54-43C0B41456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blinds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8CDA15-D58B-40CB-A5DA-FBBC53F5FB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blinds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8C8ED4-6A3B-4A6B-A89B-500735177E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blinds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2012B9-B6BD-4845-8296-520A86318F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blinds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D3151C-B0CA-4C8E-8750-0F0343E055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blinds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876800" y="1600200"/>
            <a:ext cx="38100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876800" y="3941763"/>
            <a:ext cx="38100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C8FD62-D9ED-4CA4-9EBC-863368DD10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blinds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876800" y="1600200"/>
            <a:ext cx="38100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876800" y="3941763"/>
            <a:ext cx="38100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C7870E-05E4-45EA-AE02-030BF93AB0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blinds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4400" y="1600200"/>
            <a:ext cx="38100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876800" y="1600200"/>
            <a:ext cx="38100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914400" y="3941763"/>
            <a:ext cx="38100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876800" y="3941763"/>
            <a:ext cx="38100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3AA04E-35D0-482C-83F2-63F4C72FF5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blinds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14400" y="1600200"/>
            <a:ext cx="77724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914400" y="3941763"/>
            <a:ext cx="77724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062EFB-6A57-4456-A412-035A7BEFB4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blinds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Заголовок, 2 маленьких объекта и 1 большой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4400" y="1600200"/>
            <a:ext cx="38100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914400" y="3941763"/>
            <a:ext cx="38100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half" idx="3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BE13E0-5193-4F25-BA3B-D0C59AEE96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blinds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914400" y="277813"/>
            <a:ext cx="7772400" cy="58531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5302D6-8B1C-4CB5-8921-9DB08F2211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blinds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9DDDF6-F3DB-4641-B9D1-F9CCFCD904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blinds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458200" cy="5943600"/>
            <a:chOff x="0" y="0"/>
            <a:chExt cx="5328" cy="3744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440"/>
              <a:ext cx="5155" cy="2304"/>
            </a:xfrm>
            <a:custGeom>
              <a:avLst/>
              <a:gdLst/>
              <a:ahLst/>
              <a:cxnLst>
                <a:cxn ang="0">
                  <a:pos x="5154" y="1769"/>
                </a:cxn>
                <a:cxn ang="0">
                  <a:pos x="0" y="2304"/>
                </a:cxn>
                <a:cxn ang="0">
                  <a:pos x="0" y="1252"/>
                </a:cxn>
                <a:cxn ang="0">
                  <a:pos x="5155" y="0"/>
                </a:cxn>
                <a:cxn ang="0">
                  <a:pos x="5155" y="1416"/>
                </a:cxn>
                <a:cxn ang="0">
                  <a:pos x="5154" y="1769"/>
                </a:cxn>
              </a:cxnLst>
              <a:rect l="0" t="0" r="r" b="b"/>
              <a:pathLst>
                <a:path w="5155" h="2304">
                  <a:moveTo>
                    <a:pt x="5154" y="1769"/>
                  </a:moveTo>
                  <a:lnTo>
                    <a:pt x="0" y="2304"/>
                  </a:lnTo>
                  <a:lnTo>
                    <a:pt x="0" y="1252"/>
                  </a:lnTo>
                  <a:lnTo>
                    <a:pt x="5155" y="0"/>
                  </a:lnTo>
                  <a:lnTo>
                    <a:pt x="5155" y="1416"/>
                  </a:lnTo>
                  <a:lnTo>
                    <a:pt x="5154" y="176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328" cy="3689"/>
            </a:xfrm>
            <a:custGeom>
              <a:avLst/>
              <a:gdLst/>
              <a:ahLst/>
              <a:cxnLst>
                <a:cxn ang="0">
                  <a:pos x="5311" y="3209"/>
                </a:cxn>
                <a:cxn ang="0">
                  <a:pos x="0" y="3689"/>
                </a:cxn>
                <a:cxn ang="0">
                  <a:pos x="0" y="9"/>
                </a:cxn>
                <a:cxn ang="0">
                  <a:pos x="5328" y="0"/>
                </a:cxn>
                <a:cxn ang="0">
                  <a:pos x="5311" y="3209"/>
                </a:cxn>
              </a:cxnLst>
              <a:rect l="0" t="0" r="r" b="b"/>
              <a:pathLst>
                <a:path w="5328" h="3689">
                  <a:moveTo>
                    <a:pt x="5311" y="3209"/>
                  </a:moveTo>
                  <a:lnTo>
                    <a:pt x="0" y="3689"/>
                  </a:lnTo>
                  <a:lnTo>
                    <a:pt x="0" y="9"/>
                  </a:lnTo>
                  <a:lnTo>
                    <a:pt x="5328" y="0"/>
                  </a:lnTo>
                  <a:lnTo>
                    <a:pt x="5311" y="320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ru-RU"/>
            </a:p>
          </p:txBody>
        </p:sp>
      </p:grpSp>
      <p:sp>
        <p:nvSpPr>
          <p:cNvPr id="280581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80585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3A17B3-CBE3-4C58-BFB4-CE395AE1E0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0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2805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0581" grpId="0" build="p" autoUpdateAnimBg="0"/>
      <p:bldP spid="280585" grpId="0" autoUpdateAnimBg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8CDC69-F25B-4067-824B-0FC826110A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blinds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5FE8E3-8DC5-45C9-9BA1-976D80ED07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blinds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265A8B-2142-4992-8E6D-F32BD0F615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blinds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671EAD-1FCD-468E-9FA5-2C42E9BA7A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blinds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63566B-D49B-4A45-9719-2CF1DBFD75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blinds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92EA54-962A-4B4C-B0BA-3BBD0B403C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blinds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D13844-88BD-4D5E-A229-1CDA3CDC94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blinds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2BF708-D39F-4872-AA91-CCA4BB8955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blinds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7CE363-EA47-4B76-B51C-7A04113C5E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blinds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32FA87-5FC4-4004-9D49-EDC728183D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blinds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5E67E2-7893-4D5A-AA67-F17F45D408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blinds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81000" y="457200"/>
            <a:ext cx="8397875" cy="5562600"/>
            <a:chOff x="240" y="288"/>
            <a:chExt cx="5290" cy="350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blackWhite">
            <a:xfrm>
              <a:off x="240" y="288"/>
              <a:ext cx="5290" cy="3504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285" y="336"/>
              <a:ext cx="5184" cy="3408"/>
            </a:xfrm>
            <a:prstGeom prst="rect">
              <a:avLst/>
            </a:prstGeom>
            <a:noFill/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7" name="Line 5"/>
            <p:cNvSpPr>
              <a:spLocks noChangeShapeType="1"/>
            </p:cNvSpPr>
            <p:nvPr/>
          </p:nvSpPr>
          <p:spPr bwMode="auto">
            <a:xfrm>
              <a:off x="576" y="2256"/>
              <a:ext cx="4608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ru-RU"/>
            </a:p>
          </p:txBody>
        </p:sp>
      </p:grpSp>
      <p:sp>
        <p:nvSpPr>
          <p:cNvPr id="283654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219200" y="838200"/>
            <a:ext cx="6781800" cy="2559050"/>
          </a:xfrm>
        </p:spPr>
        <p:txBody>
          <a:bodyPr anchorCtr="1"/>
          <a:lstStyle>
            <a:lvl1pPr algn="ctr">
              <a:defRPr sz="6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83655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733800"/>
            <a:ext cx="6400800" cy="187325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dt" sz="half" idx="10"/>
          </p:nvPr>
        </p:nvSpPr>
        <p:spPr>
          <a:xfrm>
            <a:off x="536575" y="6248400"/>
            <a:ext cx="2054225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ftr" sz="quarter" idx="11"/>
          </p:nvPr>
        </p:nvSpPr>
        <p:spPr>
          <a:xfrm>
            <a:off x="3251200" y="6248400"/>
            <a:ext cx="2887663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88150" y="625792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E0079D-E509-4AE6-A360-B179562BC6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blinds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B3FB93-4543-4E27-911D-905C4BA318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blinds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FF697C-7879-42D8-A860-E5E4886386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blinds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3400" y="1828800"/>
            <a:ext cx="40005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86300" y="1828800"/>
            <a:ext cx="40005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E7B05C-CB93-4069-9611-6725DFA59E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blinds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368011-CEB2-44B6-9BDA-D874AE0C56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blinds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BF28E6-42BA-42AD-9F79-3AFB8BDC90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blinds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88FF42-D93B-434E-9903-067B9FA2D9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blinds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79AF8E-E030-47E2-A97E-7C818D037F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blinds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AEB704-6700-46A1-A0F2-0D3BB60704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blinds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834F71-1187-4783-A9D7-0C59DC4726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blinds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5E6C2-5CFB-46C6-8BD5-AA044A8559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blinds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48450" y="473075"/>
            <a:ext cx="2038350" cy="53943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473075"/>
            <a:ext cx="5962650" cy="53943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55B1A5-4CE9-49D2-8974-7DB549D36C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blinds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CD811E-18F7-4D6D-972F-5B7355C514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blinds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D153B3-D078-46F8-A295-EC774F22B9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blinds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26FF06-4991-4AD7-B41B-245754A4ED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blinds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653698-1CD6-4068-85CA-323BCF6881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blinds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4F088C-94D4-4293-93D9-E81DF68E66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blinds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8686800" cy="4876800"/>
            <a:chOff x="0" y="0"/>
            <a:chExt cx="5472" cy="3072"/>
          </a:xfrm>
        </p:grpSpPr>
        <p:sp>
          <p:nvSpPr>
            <p:cNvPr id="216067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1034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216069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216070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ru-RU"/>
              </a:p>
            </p:txBody>
          </p:sp>
        </p:grpSp>
      </p:grpSp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724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1607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51575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607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607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fld id="{6E87D30A-E652-407E-A796-A4D7F1F4B0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16076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41" r:id="rId2"/>
    <p:sldLayoutId id="2147483740" r:id="rId3"/>
    <p:sldLayoutId id="2147483739" r:id="rId4"/>
    <p:sldLayoutId id="2147483738" r:id="rId5"/>
    <p:sldLayoutId id="2147483737" r:id="rId6"/>
    <p:sldLayoutId id="2147483736" r:id="rId7"/>
    <p:sldLayoutId id="2147483735" r:id="rId8"/>
    <p:sldLayoutId id="2147483734" r:id="rId9"/>
    <p:sldLayoutId id="2147483733" r:id="rId10"/>
    <p:sldLayoutId id="2147483732" r:id="rId11"/>
    <p:sldLayoutId id="2147483731" r:id="rId12"/>
    <p:sldLayoutId id="2147483730" r:id="rId13"/>
    <p:sldLayoutId id="2147483729" r:id="rId14"/>
    <p:sldLayoutId id="2147483728" r:id="rId15"/>
    <p:sldLayoutId id="2147483727" r:id="rId16"/>
    <p:sldLayoutId id="2147483726" r:id="rId17"/>
    <p:sldLayoutId id="2147483725" r:id="rId18"/>
    <p:sldLayoutId id="2147483724" r:id="rId19"/>
  </p:sldLayoutIdLst>
  <p:transition spd="med" advClick="0" advTm="10000">
    <p:blinds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3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0" y="0"/>
            <a:ext cx="7242175" cy="1981200"/>
            <a:chOff x="0" y="0"/>
            <a:chExt cx="4562" cy="1248"/>
          </a:xfrm>
        </p:grpSpPr>
        <p:sp>
          <p:nvSpPr>
            <p:cNvPr id="279555" name="Freeform 3"/>
            <p:cNvSpPr>
              <a:spLocks/>
            </p:cNvSpPr>
            <p:nvPr/>
          </p:nvSpPr>
          <p:spPr bwMode="hidden">
            <a:xfrm>
              <a:off x="0" y="583"/>
              <a:ext cx="4487" cy="665"/>
            </a:xfrm>
            <a:custGeom>
              <a:avLst/>
              <a:gdLst/>
              <a:ahLst/>
              <a:cxnLst>
                <a:cxn ang="0">
                  <a:pos x="4800" y="299"/>
                </a:cxn>
                <a:cxn ang="0">
                  <a:pos x="0" y="665"/>
                </a:cxn>
                <a:cxn ang="0">
                  <a:pos x="0" y="0"/>
                </a:cxn>
                <a:cxn ang="0">
                  <a:pos x="4806" y="1"/>
                </a:cxn>
                <a:cxn ang="0">
                  <a:pos x="4800" y="153"/>
                </a:cxn>
                <a:cxn ang="0">
                  <a:pos x="4800" y="299"/>
                </a:cxn>
              </a:cxnLst>
              <a:rect l="0" t="0" r="r" b="b"/>
              <a:pathLst>
                <a:path w="4806" h="665">
                  <a:moveTo>
                    <a:pt x="4800" y="299"/>
                  </a:moveTo>
                  <a:lnTo>
                    <a:pt x="0" y="665"/>
                  </a:lnTo>
                  <a:lnTo>
                    <a:pt x="0" y="0"/>
                  </a:lnTo>
                  <a:lnTo>
                    <a:pt x="4806" y="1"/>
                  </a:lnTo>
                  <a:lnTo>
                    <a:pt x="4800" y="153"/>
                  </a:lnTo>
                  <a:lnTo>
                    <a:pt x="4800" y="29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ru-RU"/>
            </a:p>
          </p:txBody>
        </p:sp>
        <p:sp>
          <p:nvSpPr>
            <p:cNvPr id="279556" name="Freeform 4"/>
            <p:cNvSpPr>
              <a:spLocks/>
            </p:cNvSpPr>
            <p:nvPr/>
          </p:nvSpPr>
          <p:spPr bwMode="hidden">
            <a:xfrm>
              <a:off x="0" y="0"/>
              <a:ext cx="4562" cy="1199"/>
            </a:xfrm>
            <a:custGeom>
              <a:avLst/>
              <a:gdLst/>
              <a:ahLst/>
              <a:cxnLst>
                <a:cxn ang="0">
                  <a:pos x="4560" y="932"/>
                </a:cxn>
                <a:cxn ang="0">
                  <a:pos x="0" y="1199"/>
                </a:cxn>
                <a:cxn ang="0">
                  <a:pos x="0" y="0"/>
                </a:cxn>
                <a:cxn ang="0">
                  <a:pos x="4562" y="0"/>
                </a:cxn>
                <a:cxn ang="0">
                  <a:pos x="4560" y="932"/>
                </a:cxn>
                <a:cxn ang="0">
                  <a:pos x="4560" y="932"/>
                </a:cxn>
              </a:cxnLst>
              <a:rect l="0" t="0" r="r" b="b"/>
              <a:pathLst>
                <a:path w="4562" h="1199">
                  <a:moveTo>
                    <a:pt x="4560" y="932"/>
                  </a:moveTo>
                  <a:lnTo>
                    <a:pt x="0" y="1199"/>
                  </a:lnTo>
                  <a:lnTo>
                    <a:pt x="0" y="0"/>
                  </a:lnTo>
                  <a:lnTo>
                    <a:pt x="4562" y="0"/>
                  </a:lnTo>
                  <a:lnTo>
                    <a:pt x="4560" y="932"/>
                  </a:lnTo>
                  <a:lnTo>
                    <a:pt x="4560" y="93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ru-RU"/>
            </a:p>
          </p:txBody>
        </p:sp>
      </p:grpSp>
      <p:sp>
        <p:nvSpPr>
          <p:cNvPr id="279557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79558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79559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9560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9561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CDDD8076-29D7-4F5F-9C34-AB62CC0607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63" r:id="rId1"/>
    <p:sldLayoutId id="2147483751" r:id="rId2"/>
    <p:sldLayoutId id="2147483750" r:id="rId3"/>
    <p:sldLayoutId id="2147483749" r:id="rId4"/>
    <p:sldLayoutId id="2147483748" r:id="rId5"/>
    <p:sldLayoutId id="2147483747" r:id="rId6"/>
    <p:sldLayoutId id="2147483746" r:id="rId7"/>
    <p:sldLayoutId id="2147483745" r:id="rId8"/>
    <p:sldLayoutId id="2147483744" r:id="rId9"/>
    <p:sldLayoutId id="2147483743" r:id="rId10"/>
    <p:sldLayoutId id="2147483742" r:id="rId11"/>
  </p:sldLayoutIdLst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95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95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795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9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95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795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795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795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795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795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795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95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795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795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795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795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795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795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795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795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795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795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795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95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9557" grpId="0"/>
      <p:bldP spid="279558" grpId="0" build="p">
        <p:tmplLst>
          <p:tmpl lvl="1">
            <p:tnLst>
              <p:par>
                <p:cTn presetID="49" presetClass="entr" presetSubtype="0" decel="100000" fill="hold" nodeType="click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95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7955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7955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79558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79558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95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7955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7955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79558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79558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95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7955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7955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79558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79558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95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7955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7955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79558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79558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95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7955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7955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79558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7955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4" name="Group 2"/>
          <p:cNvGrpSpPr>
            <a:grpSpLocks/>
          </p:cNvGrpSpPr>
          <p:nvPr/>
        </p:nvGrpSpPr>
        <p:grpSpPr bwMode="auto">
          <a:xfrm>
            <a:off x="228600" y="228600"/>
            <a:ext cx="8686800" cy="5943600"/>
            <a:chOff x="144" y="144"/>
            <a:chExt cx="5472" cy="3744"/>
          </a:xfrm>
        </p:grpSpPr>
        <p:sp>
          <p:nvSpPr>
            <p:cNvPr id="282627" name="Rectangle 3"/>
            <p:cNvSpPr>
              <a:spLocks noChangeArrowheads="1"/>
            </p:cNvSpPr>
            <p:nvPr/>
          </p:nvSpPr>
          <p:spPr bwMode="auto">
            <a:xfrm>
              <a:off x="144" y="144"/>
              <a:ext cx="5472" cy="3744"/>
            </a:xfrm>
            <a:prstGeom prst="rect">
              <a:avLst/>
            </a:prstGeom>
            <a:solidFill>
              <a:schemeClr val="bg1"/>
            </a:solidFill>
            <a:ln w="44450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282628" name="Rectangle 4"/>
            <p:cNvSpPr>
              <a:spLocks noChangeArrowheads="1"/>
            </p:cNvSpPr>
            <p:nvPr/>
          </p:nvSpPr>
          <p:spPr bwMode="blackWhite">
            <a:xfrm>
              <a:off x="193" y="193"/>
              <a:ext cx="5373" cy="363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282629" name="Line 5"/>
            <p:cNvSpPr>
              <a:spLocks noChangeShapeType="1"/>
            </p:cNvSpPr>
            <p:nvPr/>
          </p:nvSpPr>
          <p:spPr bwMode="auto">
            <a:xfrm>
              <a:off x="336" y="1092"/>
              <a:ext cx="5136" cy="0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ru-RU"/>
            </a:p>
          </p:txBody>
        </p:sp>
      </p:grpSp>
      <p:sp>
        <p:nvSpPr>
          <p:cNvPr id="33795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473075"/>
            <a:ext cx="8153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3796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828800"/>
            <a:ext cx="81534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82632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3400" y="6248400"/>
            <a:ext cx="2057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2633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385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2634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fld id="{FC80B78C-CAFF-481E-AEFC-D7B0B44D02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64" r:id="rId1"/>
    <p:sldLayoutId id="2147483761" r:id="rId2"/>
    <p:sldLayoutId id="2147483760" r:id="rId3"/>
    <p:sldLayoutId id="2147483759" r:id="rId4"/>
    <p:sldLayoutId id="2147483758" r:id="rId5"/>
    <p:sldLayoutId id="2147483757" r:id="rId6"/>
    <p:sldLayoutId id="2147483756" r:id="rId7"/>
    <p:sldLayoutId id="2147483755" r:id="rId8"/>
    <p:sldLayoutId id="2147483754" r:id="rId9"/>
    <p:sldLayoutId id="2147483753" r:id="rId10"/>
    <p:sldLayoutId id="2147483752" r:id="rId11"/>
  </p:sldLayoutIdLst>
  <p:transition spd="med" advClick="0" advTm="10000">
    <p:blinds/>
  </p:transition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3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44.xml"/><Relationship Id="rId3" Type="http://schemas.openxmlformats.org/officeDocument/2006/relationships/slide" Target="slide2.xml"/><Relationship Id="rId7" Type="http://schemas.openxmlformats.org/officeDocument/2006/relationships/slide" Target="slide3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slide" Target="slide22.xml"/><Relationship Id="rId5" Type="http://schemas.openxmlformats.org/officeDocument/2006/relationships/slide" Target="slide17.xml"/><Relationship Id="rId10" Type="http://schemas.openxmlformats.org/officeDocument/2006/relationships/slide" Target="slide62.xml"/><Relationship Id="rId4" Type="http://schemas.openxmlformats.org/officeDocument/2006/relationships/slide" Target="slide11.xml"/><Relationship Id="rId9" Type="http://schemas.openxmlformats.org/officeDocument/2006/relationships/slide" Target="slide4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file:///I:\Documents%20and%20Settings\Admin\&#1056;&#1072;&#1073;&#1086;&#1095;&#1080;&#1081;%20&#1089;&#1090;&#1086;&#1083;\&#1084;&#1091;&#1079;%20&#1082;%20&#1087;&#1088;&#1077;&#1079;&#1077;&#1085;&#1090;&#1072;&#1094;&#1080;&#1103;&#1084;&#1072;\kalmakovMAY01.mp3" TargetMode="External"/><Relationship Id="rId1" Type="http://schemas.openxmlformats.org/officeDocument/2006/relationships/audio" Target="file:///I:\Documents%20and%20Settings\Admin\&#1056;&#1072;&#1073;&#1086;&#1095;&#1080;&#1081;%20&#1089;&#1090;&#1086;&#1083;\kalmakovMAY01.mp3" TargetMode="External"/><Relationship Id="rId5" Type="http://schemas.openxmlformats.org/officeDocument/2006/relationships/image" Target="../media/image15.png"/><Relationship Id="rId4" Type="http://schemas.openxmlformats.org/officeDocument/2006/relationships/image" Target="../media/image14.gi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8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3" Type="http://schemas.openxmlformats.org/officeDocument/2006/relationships/image" Target="../media/image47.emf"/><Relationship Id="rId7" Type="http://schemas.openxmlformats.org/officeDocument/2006/relationships/image" Target="../media/image49.emf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2.xml"/><Relationship Id="rId6" Type="http://schemas.openxmlformats.org/officeDocument/2006/relationships/customXml" Target="../ink/ink3.xml"/><Relationship Id="rId5" Type="http://schemas.openxmlformats.org/officeDocument/2006/relationships/image" Target="../media/image48.emf"/><Relationship Id="rId4" Type="http://schemas.openxmlformats.org/officeDocument/2006/relationships/customXml" Target="../ink/ink2.xml"/><Relationship Id="rId9" Type="http://schemas.openxmlformats.org/officeDocument/2006/relationships/image" Target="../media/image50.emf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8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8.jpe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gif"/><Relationship Id="rId1" Type="http://schemas.openxmlformats.org/officeDocument/2006/relationships/slideLayout" Target="../slideLayouts/slideLayout1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gif"/><Relationship Id="rId1" Type="http://schemas.openxmlformats.org/officeDocument/2006/relationships/slideLayout" Target="../slideLayouts/slideLayout1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gif"/><Relationship Id="rId1" Type="http://schemas.openxmlformats.org/officeDocument/2006/relationships/slideLayout" Target="../slideLayouts/slideLayout13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accent2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План презентации.</a:t>
            </a:r>
          </a:p>
        </p:txBody>
      </p:sp>
      <p:sp>
        <p:nvSpPr>
          <p:cNvPr id="295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b="1">
                <a:effectLst>
                  <a:outerShdw blurRad="38100" dist="38100" dir="2700000" algn="tl">
                    <a:srgbClr val="FFFFFF"/>
                  </a:outerShdw>
                </a:effectLst>
                <a:hlinkClick r:id="rId3" action="ppaction://hlinksldjump"/>
              </a:rPr>
              <a:t>Урок 1.»Сплошное сердце!»В. Маяковский, идеалы, творчество, судьба. Истоки поэтического таланта</a:t>
            </a:r>
            <a:r>
              <a:rPr lang="ru-RU" sz="2000" b="1">
                <a:effectLst>
                  <a:outerShdw blurRad="38100" dist="38100" dir="2700000" algn="tl">
                    <a:srgbClr val="FFFFFF"/>
                  </a:outerShdw>
                </a:effectLst>
              </a:rPr>
              <a:t>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b="1">
                <a:effectLst>
                  <a:outerShdw blurRad="38100" dist="38100" dir="2700000" algn="tl">
                    <a:srgbClr val="FFFFFF"/>
                  </a:outerShdw>
                </a:effectLst>
                <a:hlinkClick r:id="rId4" action="ppaction://hlinksldjump"/>
              </a:rPr>
              <a:t>Урок 2. Дореволюционная лирика, основные темы и художественное своеобразие.</a:t>
            </a:r>
            <a:endParaRPr lang="ru-RU" sz="2000" b="1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b="1">
                <a:effectLst>
                  <a:outerShdw blurRad="38100" dist="38100" dir="2700000" algn="tl">
                    <a:srgbClr val="FFFFFF"/>
                  </a:outerShdw>
                </a:effectLst>
                <a:hlinkClick r:id="rId5" action="ppaction://hlinksldjump"/>
              </a:rPr>
              <a:t>Урок 3. Поэма «Облако в штанах».</a:t>
            </a:r>
            <a:endParaRPr lang="ru-RU" sz="2000" b="1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b="1">
                <a:effectLst>
                  <a:outerShdw blurRad="38100" dist="38100" dir="2700000" algn="tl">
                    <a:srgbClr val="FFFFFF"/>
                  </a:outerShdw>
                </a:effectLst>
                <a:hlinkClick r:id="rId6" action="ppaction://hlinksldjump"/>
              </a:rPr>
              <a:t>Урок 4.Маяковский и революция. Художественное воплощение идей революции.</a:t>
            </a:r>
            <a:endParaRPr lang="ru-RU" sz="2000" b="1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b="1">
                <a:effectLst>
                  <a:outerShdw blurRad="38100" dist="38100" dir="2700000" algn="tl">
                    <a:srgbClr val="FFFFFF"/>
                  </a:outerShdw>
                </a:effectLst>
              </a:rPr>
              <a:t>Урок 5.Маяковский –поэт-патриот. Стихи о загранице.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b="1">
                <a:effectLst>
                  <a:outerShdw blurRad="38100" dist="38100" dir="2700000" algn="tl">
                    <a:srgbClr val="FFFFFF"/>
                  </a:outerShdw>
                </a:effectLst>
                <a:hlinkClick r:id="rId7" action="ppaction://hlinksldjump"/>
              </a:rPr>
              <a:t>Урок 6. «Любовь –это сердце всего…»</a:t>
            </a:r>
            <a:endParaRPr lang="ru-RU" sz="2000" b="1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b="1">
                <a:effectLst>
                  <a:outerShdw blurRad="38100" dist="38100" dir="2700000" algn="tl">
                    <a:srgbClr val="FFFFFF"/>
                  </a:outerShdw>
                </a:effectLst>
                <a:hlinkClick r:id="rId8" action="ppaction://hlinksldjump"/>
              </a:rPr>
              <a:t>Урок 7.Маяковский о поэте и поэзии.</a:t>
            </a:r>
            <a:endParaRPr lang="ru-RU" sz="2000" b="1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b="1">
                <a:effectLst>
                  <a:outerShdw blurRad="38100" dist="38100" dir="2700000" algn="tl">
                    <a:srgbClr val="FFFFFF"/>
                  </a:outerShdw>
                </a:effectLst>
                <a:hlinkClick r:id="rId9" action="ppaction://hlinksldjump"/>
              </a:rPr>
              <a:t>Урок 8.Злободневность сатиры Маяковского, её своеобразие.</a:t>
            </a:r>
            <a:endParaRPr lang="ru-RU" sz="2000" b="1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b="1">
                <a:effectLst>
                  <a:outerShdw blurRad="38100" dist="38100" dir="2700000" algn="tl">
                    <a:srgbClr val="FFFFFF"/>
                  </a:outerShdw>
                </a:effectLst>
                <a:hlinkClick r:id="rId10" action="ppaction://hlinksldjump"/>
              </a:rPr>
              <a:t>Урок 9.Особенности поэтики Маяковского. Маяковский с нами!</a:t>
            </a:r>
            <a:endParaRPr lang="ru-RU" sz="2000" b="1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p:transition spd="med" advClick="0" advTm="10000">
    <p:blinds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/>
              <a:t>«Каблук футуриста»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/>
              <a:t>«Все вы на бабочку</a:t>
            </a:r>
          </a:p>
          <a:p>
            <a:pPr eaLnBrk="1" hangingPunct="1">
              <a:defRPr/>
            </a:pPr>
            <a:r>
              <a:rPr lang="ru-RU"/>
              <a:t>Поэтиного сердца</a:t>
            </a:r>
          </a:p>
          <a:p>
            <a:pPr eaLnBrk="1" hangingPunct="1">
              <a:defRPr/>
            </a:pPr>
            <a:r>
              <a:rPr lang="ru-RU"/>
              <a:t>Взгромоздились</a:t>
            </a:r>
          </a:p>
          <a:p>
            <a:pPr eaLnBrk="1" hangingPunct="1">
              <a:defRPr/>
            </a:pPr>
            <a:r>
              <a:rPr lang="ru-RU"/>
              <a:t>Разные-</a:t>
            </a:r>
          </a:p>
          <a:p>
            <a:pPr eaLnBrk="1" hangingPunct="1">
              <a:defRPr/>
            </a:pPr>
            <a:r>
              <a:rPr lang="ru-RU"/>
              <a:t>В галошах </a:t>
            </a:r>
          </a:p>
          <a:p>
            <a:pPr eaLnBrk="1" hangingPunct="1">
              <a:defRPr/>
            </a:pPr>
            <a:r>
              <a:rPr lang="ru-RU"/>
              <a:t>и без галош…</a:t>
            </a:r>
          </a:p>
        </p:txBody>
      </p:sp>
      <p:pic>
        <p:nvPicPr>
          <p:cNvPr id="88068" name="Picture 4" descr="L01_05_07__63_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92725" y="1700213"/>
            <a:ext cx="2820988" cy="424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8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800" smtClean="0"/>
              <a:t>Дореволюционная лирика Маяковского.</a:t>
            </a:r>
          </a:p>
        </p:txBody>
      </p:sp>
      <p:sp>
        <p:nvSpPr>
          <p:cNvPr id="94212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Я- поэт. Этим и интересен. Об этом и пишу. Об остальном- только если это отстоялось словом.</a:t>
            </a:r>
          </a:p>
          <a:p>
            <a:pPr eaLnBrk="1" hangingPunct="1"/>
            <a:endParaRPr lang="ru-RU" smtClean="0"/>
          </a:p>
          <a:p>
            <a:pPr eaLnBrk="1" hangingPunct="1"/>
            <a:r>
              <a:rPr lang="ru-RU" sz="2400" smtClean="0"/>
              <a:t>Маяковский «Я сам»</a:t>
            </a:r>
          </a:p>
        </p:txBody>
      </p:sp>
      <p:pic>
        <p:nvPicPr>
          <p:cNvPr id="94214" name="Picture 6" descr="L01_05_07___31_p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003800" y="1484313"/>
            <a:ext cx="3671888" cy="4897437"/>
          </a:xfrm>
          <a:ln>
            <a:solidFill>
              <a:schemeClr val="accent2"/>
            </a:solidFill>
          </a:ln>
        </p:spPr>
      </p:pic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94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94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94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94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800" smtClean="0"/>
              <a:t>Основные темы и художественное своеобразие раннего творчества.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1.Мир</a:t>
            </a:r>
          </a:p>
          <a:p>
            <a:pPr eaLnBrk="1" hangingPunct="1"/>
            <a:r>
              <a:rPr lang="ru-RU" smtClean="0"/>
              <a:t> большого </a:t>
            </a:r>
          </a:p>
          <a:p>
            <a:pPr eaLnBrk="1" hangingPunct="1"/>
            <a:r>
              <a:rPr lang="ru-RU" smtClean="0"/>
              <a:t>города.</a:t>
            </a:r>
          </a:p>
        </p:txBody>
      </p:sp>
      <p:pic>
        <p:nvPicPr>
          <p:cNvPr id="96261" name="Picture 5" descr="L01_05_07__51_p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3563938" y="1989138"/>
            <a:ext cx="4895850" cy="4465637"/>
          </a:xfrm>
        </p:spPr>
      </p:pic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3000"/>
                                        <p:tgtEl>
                                          <p:spTgt spid="96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3000"/>
                                        <p:tgtEl>
                                          <p:spTgt spid="96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5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Антивоенная лирика</a:t>
            </a:r>
            <a:r>
              <a:rPr lang="ru-RU" b="1" smtClean="0"/>
              <a:t>.</a:t>
            </a:r>
          </a:p>
        </p:txBody>
      </p:sp>
      <p:pic>
        <p:nvPicPr>
          <p:cNvPr id="98309" name="Picture 5" descr="38"/>
          <p:cNvPicPr>
            <a:picLocks noGrp="1" noChangeAspect="1" noChangeArrowheads="1" noCro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87450" y="2233613"/>
            <a:ext cx="3168650" cy="3168650"/>
          </a:xfrm>
        </p:spPr>
      </p:pic>
      <p:sp>
        <p:nvSpPr>
          <p:cNvPr id="98307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1600" u="sng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«</a:t>
            </a:r>
            <a:r>
              <a:rPr lang="ru-RU" sz="1800" u="sng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Мама и убитый немцами вечер».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1800" b="1" i="1">
              <a:latin typeface="Elephant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b="1"/>
              <a:t>1.Смысл названия.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1800" b="1"/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b="1"/>
              <a:t>2.Реализация метафоры «убить вечер».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1800" b="1"/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b="1"/>
              <a:t>3.Двуплановость: восприятие войны как трагедии отдельного человека и как вселенской катастрофы.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1800" b="1"/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b="1"/>
              <a:t>4.Богатство выразительных возможностей неологизмов, неравносложной и составной рифмы.</a:t>
            </a:r>
          </a:p>
        </p:txBody>
      </p:sp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98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98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98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7" dur="2000" fill="hold"/>
                                        <p:tgtEl>
                                          <p:spTgt spid="98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9" dur="2000" fill="hold"/>
                                        <p:tgtEl>
                                          <p:spTgt spid="98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1" dur="2000" fill="hold"/>
                                        <p:tgtEl>
                                          <p:spTgt spid="983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3" dur="2000" fill="hold"/>
                                        <p:tgtEl>
                                          <p:spTgt spid="983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0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Поэт и толпа.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ru-RU" sz="3200" smtClean="0"/>
              <a:t>1.«Нате!»</a:t>
            </a:r>
          </a:p>
          <a:p>
            <a:pPr eaLnBrk="1" hangingPunct="1"/>
            <a:r>
              <a:rPr lang="ru-RU" sz="3200" smtClean="0"/>
              <a:t>2. «Вам».</a:t>
            </a:r>
          </a:p>
          <a:p>
            <a:pPr eaLnBrk="1" hangingPunct="1"/>
            <a:r>
              <a:rPr lang="ru-RU" sz="3200" smtClean="0"/>
              <a:t>3. «Скрипка и немножко нервно».</a:t>
            </a:r>
          </a:p>
        </p:txBody>
      </p:sp>
      <p:pic>
        <p:nvPicPr>
          <p:cNvPr id="99333" name="Picture 5" descr="L01_05_07__50_p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284663" y="1773238"/>
            <a:ext cx="4679950" cy="4478337"/>
          </a:xfrm>
        </p:spPr>
      </p:pic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993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993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99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3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4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993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3000" fill="hold"/>
                                        <p:tgtEl>
                                          <p:spTgt spid="993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0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99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99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2000"/>
                                        <p:tgtEl>
                                          <p:spTgt spid="99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Гуманизм поэзии Маяковского.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ru-RU" sz="3200" smtClean="0"/>
          </a:p>
          <a:p>
            <a:pPr eaLnBrk="1" hangingPunct="1"/>
            <a:r>
              <a:rPr lang="ru-RU" sz="3200" smtClean="0"/>
              <a:t>«Хорошее отношение к лошадям.»</a:t>
            </a:r>
          </a:p>
          <a:p>
            <a:pPr eaLnBrk="1" hangingPunct="1"/>
            <a:r>
              <a:rPr lang="ru-RU" sz="3200" smtClean="0"/>
              <a:t> </a:t>
            </a:r>
          </a:p>
          <a:p>
            <a:pPr eaLnBrk="1" hangingPunct="1"/>
            <a:r>
              <a:rPr lang="ru-RU" sz="3200" smtClean="0"/>
              <a:t>«Послушайте!»</a:t>
            </a:r>
          </a:p>
          <a:p>
            <a:pPr eaLnBrk="1" hangingPunct="1"/>
            <a:endParaRPr lang="ru-RU" sz="3200" smtClean="0"/>
          </a:p>
          <a:p>
            <a:pPr eaLnBrk="1" hangingPunct="1"/>
            <a:endParaRPr lang="ru-RU" sz="3200" smtClean="0"/>
          </a:p>
          <a:p>
            <a:pPr eaLnBrk="1" hangingPunct="1">
              <a:buFont typeface="Wingdings" pitchFamily="2" charset="2"/>
              <a:buNone/>
            </a:pPr>
            <a:endParaRPr lang="ru-RU" sz="3200" smtClean="0"/>
          </a:p>
        </p:txBody>
      </p:sp>
      <p:pic>
        <p:nvPicPr>
          <p:cNvPr id="61443" name="Picture 7" descr="91"/>
          <p:cNvPicPr>
            <a:picLocks noGrp="1" noChangeAspect="1" noChangeArrowheads="1" noCrop="1"/>
          </p:cNvPicPr>
          <p:nvPr>
            <p:ph sz="quarter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5508625" y="1824038"/>
            <a:ext cx="3024188" cy="2325687"/>
          </a:xfrm>
        </p:spPr>
      </p:pic>
      <p:pic>
        <p:nvPicPr>
          <p:cNvPr id="101385" name="kalmakovMAY01.mp3"/>
          <p:cNvPicPr>
            <a:picLocks noGrp="1" noRot="1" noChangeAspect="1" noChangeArrowheads="1"/>
          </p:cNvPicPr>
          <p:nvPr>
            <p:ph sz="quarter" idx="3"/>
            <a:audioFile r:link="rId1"/>
          </p:nvPr>
        </p:nvPicPr>
        <p:blipFill>
          <a:blip r:embed="rId5"/>
          <a:srcRect/>
          <a:stretch>
            <a:fillRect/>
          </a:stretch>
        </p:blipFill>
        <p:spPr>
          <a:xfrm>
            <a:off x="6804025" y="5057775"/>
            <a:ext cx="936625" cy="936625"/>
          </a:xfrm>
        </p:spPr>
      </p:pic>
      <p:pic>
        <p:nvPicPr>
          <p:cNvPr id="101388" name="kalmakovMAY01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7092950" y="53006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1389" name="kalmakovMAY01.mp3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7164388" y="53736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3000"/>
                                        <p:tgtEl>
                                          <p:spTgt spid="101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3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3000" fill="hold"/>
                                        <p:tgtEl>
                                          <p:spTgt spid="1013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3000" fill="hold"/>
                                        <p:tgtEl>
                                          <p:spTgt spid="1013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5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24904" fill="hold"/>
                                        <p:tgtEl>
                                          <p:spTgt spid="10138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27904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24904" fill="hold"/>
                                        <p:tgtEl>
                                          <p:spTgt spid="10138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13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224904" fill="hold"/>
                                        <p:tgtEl>
                                          <p:spTgt spid="10138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385"/>
                  </p:tgtEl>
                </p:cond>
              </p:nextCondLst>
            </p:seq>
            <p:audio>
              <p:cMediaNode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1385"/>
                </p:tgtEl>
              </p:cMediaNode>
            </p:audio>
            <p:audio>
              <p:cMediaNode>
                <p:cTn id="2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1388"/>
                </p:tgtEl>
              </p:cMediaNode>
            </p:audio>
            <p:audio>
              <p:cMediaNode>
                <p:cTn id="2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1389"/>
                </p:tgtEl>
              </p:cMediaNode>
            </p:audio>
          </p:childTnLst>
        </p:cTn>
      </p:par>
    </p:tnLst>
    <p:bldLst>
      <p:bldP spid="10137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«А вы могли бы ? !»</a:t>
            </a:r>
          </a:p>
        </p:txBody>
      </p:sp>
      <p:pic>
        <p:nvPicPr>
          <p:cNvPr id="62466" name="Picture 8" descr="L01_05_07__49_p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19188" y="1600200"/>
            <a:ext cx="7362825" cy="4530725"/>
          </a:xfrm>
        </p:spPr>
      </p:pic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3000" fill="hold"/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3000" fill="hold"/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3000" fill="hold"/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«Поэма «Облако в штанах».</a:t>
            </a:r>
          </a:p>
        </p:txBody>
      </p:sp>
      <p:sp>
        <p:nvSpPr>
          <p:cNvPr id="6349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chemeClr val="accent2"/>
          </a:solidFill>
        </p:spPr>
        <p:txBody>
          <a:bodyPr/>
          <a:lstStyle/>
          <a:p>
            <a:pPr eaLnBrk="1" hangingPunct="1"/>
            <a:r>
              <a:rPr lang="ru-RU" sz="4800" smtClean="0"/>
              <a:t>4</a:t>
            </a:r>
            <a:r>
              <a:rPr lang="ru-RU" smtClean="0"/>
              <a:t> </a:t>
            </a:r>
            <a:r>
              <a:rPr lang="ru-RU" sz="4800" smtClean="0"/>
              <a:t>крика</a:t>
            </a:r>
            <a:r>
              <a:rPr lang="ru-RU" smtClean="0"/>
              <a:t>:</a:t>
            </a:r>
          </a:p>
          <a:p>
            <a:pPr eaLnBrk="1" hangingPunct="1"/>
            <a:r>
              <a:rPr lang="ru-RU" smtClean="0"/>
              <a:t>Долой вашу любовь!</a:t>
            </a:r>
          </a:p>
          <a:p>
            <a:pPr eaLnBrk="1" hangingPunct="1"/>
            <a:endParaRPr lang="ru-RU" smtClean="0"/>
          </a:p>
          <a:p>
            <a:pPr eaLnBrk="1" hangingPunct="1"/>
            <a:r>
              <a:rPr lang="ru-RU" smtClean="0"/>
              <a:t>Долой ваше искусство!</a:t>
            </a:r>
          </a:p>
          <a:p>
            <a:pPr eaLnBrk="1" hangingPunct="1"/>
            <a:endParaRPr lang="ru-RU" smtClean="0"/>
          </a:p>
          <a:p>
            <a:pPr eaLnBrk="1" hangingPunct="1"/>
            <a:r>
              <a:rPr lang="ru-RU" smtClean="0"/>
              <a:t>Долой ваш строй!</a:t>
            </a:r>
          </a:p>
          <a:p>
            <a:pPr eaLnBrk="1" hangingPunct="1"/>
            <a:endParaRPr lang="ru-RU" smtClean="0"/>
          </a:p>
          <a:p>
            <a:pPr eaLnBrk="1" hangingPunct="1"/>
            <a:r>
              <a:rPr lang="ru-RU" smtClean="0"/>
              <a:t>Долой вашу религию!</a:t>
            </a:r>
          </a:p>
        </p:txBody>
      </p:sp>
      <p:pic>
        <p:nvPicPr>
          <p:cNvPr id="63491" name="Picture 4" descr="облако в штанах 0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80063" y="1773238"/>
            <a:ext cx="2990850" cy="404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64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64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64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49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77813"/>
            <a:ext cx="7772400" cy="1422400"/>
          </a:xfrm>
        </p:spPr>
        <p:txBody>
          <a:bodyPr/>
          <a:lstStyle/>
          <a:p>
            <a:pPr eaLnBrk="1" hangingPunct="1"/>
            <a:r>
              <a:rPr lang="ru-RU" sz="3800" smtClean="0"/>
              <a:t>Социальный критицизм и </a:t>
            </a:r>
            <a:br>
              <a:rPr lang="ru-RU" sz="3800" smtClean="0"/>
            </a:br>
            <a:r>
              <a:rPr lang="ru-RU" sz="3800" smtClean="0"/>
              <a:t>интимно-лирическое начало.</a:t>
            </a:r>
          </a:p>
        </p:txBody>
      </p:sp>
      <p:pic>
        <p:nvPicPr>
          <p:cNvPr id="107524" name="Picture 4" descr="облако в штанах 00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150" y="2420938"/>
            <a:ext cx="5689600" cy="367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107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800" smtClean="0"/>
              <a:t>Энергия отрицания и эстетика крика.</a:t>
            </a:r>
          </a:p>
        </p:txBody>
      </p:sp>
      <p:sp>
        <p:nvSpPr>
          <p:cNvPr id="65538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ru-RU" sz="2400" smtClean="0"/>
              <a:t>«Облако в штанах»</a:t>
            </a:r>
          </a:p>
          <a:p>
            <a:pPr eaLnBrk="1" hangingPunct="1"/>
            <a:r>
              <a:rPr lang="ru-RU" sz="2400" smtClean="0"/>
              <a:t>в молодежном</a:t>
            </a:r>
          </a:p>
          <a:p>
            <a:pPr eaLnBrk="1" hangingPunct="1"/>
            <a:r>
              <a:rPr lang="ru-RU" sz="2400" smtClean="0"/>
              <a:t> театре.</a:t>
            </a:r>
          </a:p>
        </p:txBody>
      </p:sp>
      <p:sp>
        <p:nvSpPr>
          <p:cNvPr id="65539" name="Rectangle 6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ru-RU" sz="2400" smtClean="0"/>
          </a:p>
        </p:txBody>
      </p:sp>
      <p:pic>
        <p:nvPicPr>
          <p:cNvPr id="65540" name="Picture 4" descr="облако в штанах 00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2636838"/>
            <a:ext cx="4103688" cy="3313112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08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4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В.В.Маяковский.</a:t>
            </a:r>
          </a:p>
        </p:txBody>
      </p:sp>
      <p:pic>
        <p:nvPicPr>
          <p:cNvPr id="48130" name="Picture 7" descr="L01_05_07___30_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32138" y="1484313"/>
            <a:ext cx="3527425" cy="489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3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Трагедия любви в мире сытых.</a:t>
            </a:r>
          </a:p>
        </p:txBody>
      </p:sp>
      <p:sp>
        <p:nvSpPr>
          <p:cNvPr id="6656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Личная драма и</a:t>
            </a:r>
          </a:p>
          <a:p>
            <a:pPr eaLnBrk="1" hangingPunct="1"/>
            <a:r>
              <a:rPr lang="ru-RU" smtClean="0"/>
              <a:t> вселенская </a:t>
            </a:r>
          </a:p>
          <a:p>
            <a:pPr eaLnBrk="1" hangingPunct="1"/>
            <a:r>
              <a:rPr lang="ru-RU" smtClean="0"/>
              <a:t>катастрофа.</a:t>
            </a:r>
          </a:p>
        </p:txBody>
      </p:sp>
      <p:pic>
        <p:nvPicPr>
          <p:cNvPr id="66563" name="Picture 4" descr="облако в штанах 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35600" y="1773238"/>
            <a:ext cx="2894013" cy="410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109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7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400" smtClean="0"/>
              <a:t>Богоборческий порыв: </a:t>
            </a:r>
            <a:r>
              <a:rPr lang="ru-RU" sz="2600" smtClean="0"/>
              <a:t>бунт против</a:t>
            </a:r>
            <a:r>
              <a:rPr lang="ru-RU" sz="3400" smtClean="0"/>
              <a:t> </a:t>
            </a:r>
            <a:r>
              <a:rPr lang="ru-RU" sz="2600" smtClean="0"/>
              <a:t>Бога, создавшего мир не для любви, а для страданий.</a:t>
            </a:r>
          </a:p>
        </p:txBody>
      </p:sp>
      <p:pic>
        <p:nvPicPr>
          <p:cNvPr id="110596" name="Picture 4" descr="облако в штанах 00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6375" y="1916113"/>
            <a:ext cx="6551613" cy="4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110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110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pPr eaLnBrk="1" hangingPunct="1"/>
            <a:r>
              <a:rPr lang="ru-RU" smtClean="0"/>
              <a:t>Маяковский и революция.</a:t>
            </a:r>
          </a:p>
        </p:txBody>
      </p:sp>
      <p:sp>
        <p:nvSpPr>
          <p:cNvPr id="68610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ru-RU" sz="2400" smtClean="0"/>
              <a:t>Поэт своим даром уловил маршевую поступь эпохи, выразил  пафос времени.</a:t>
            </a:r>
          </a:p>
        </p:txBody>
      </p:sp>
      <p:pic>
        <p:nvPicPr>
          <p:cNvPr id="112646" name="Picture 6" descr="L01_05_07__54_p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651500" y="1484313"/>
            <a:ext cx="2592388" cy="5373687"/>
          </a:xfrm>
          <a:noFill/>
        </p:spPr>
      </p:pic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112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pPr eaLnBrk="1" hangingPunct="1"/>
            <a:r>
              <a:rPr lang="ru-RU" smtClean="0"/>
              <a:t>Отношение к революции.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ru-RU" sz="2400" smtClean="0"/>
              <a:t>«Принимать или не принимать? Такого вопроса для меня не было. Моя революция. Пошел в Смольный. Работал. Все, что приходилось.»</a:t>
            </a:r>
          </a:p>
        </p:txBody>
      </p:sp>
      <p:pic>
        <p:nvPicPr>
          <p:cNvPr id="69635" name="Picture 5" descr="ми револ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148263" y="2133600"/>
            <a:ext cx="3384550" cy="2503488"/>
          </a:xfrm>
        </p:spPr>
      </p:pic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3000"/>
                                        <p:tgtEl>
                                          <p:spTgt spid="114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800" smtClean="0"/>
              <a:t>Художественное воплощение идей революции.</a:t>
            </a:r>
          </a:p>
        </p:txBody>
      </p:sp>
      <p:sp>
        <p:nvSpPr>
          <p:cNvPr id="70658" name="Rectangle 4"/>
          <p:cNvSpPr>
            <a:spLocks noGrp="1" noChangeArrowheads="1"/>
          </p:cNvSpPr>
          <p:nvPr>
            <p:ph type="body" sz="half" idx="1"/>
          </p:nvPr>
        </p:nvSpPr>
        <p:spPr>
          <a:solidFill>
            <a:schemeClr val="accent2"/>
          </a:solidFill>
        </p:spPr>
        <p:txBody>
          <a:bodyPr/>
          <a:lstStyle/>
          <a:p>
            <a:pPr eaLnBrk="1" hangingPunct="1"/>
            <a:r>
              <a:rPr lang="ru-RU" sz="2400" smtClean="0"/>
              <a:t>Поэт ощущает себя бойцом революции, считает обязанностью и честью служить ей!</a:t>
            </a:r>
          </a:p>
        </p:txBody>
      </p:sp>
      <p:sp>
        <p:nvSpPr>
          <p:cNvPr id="115717" name="Rectangle 5"/>
          <p:cNvSpPr>
            <a:spLocks noGrp="1" noChangeArrowheads="1"/>
          </p:cNvSpPr>
          <p:nvPr>
            <p:ph type="body" sz="half" idx="2"/>
          </p:nvPr>
        </p:nvSpPr>
        <p:spPr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tint val="0"/>
                  <a:invGamma/>
                </a:schemeClr>
              </a:gs>
            </a:gsLst>
            <a:lin ang="5400000" scaled="1"/>
          </a:gradFill>
        </p:spPr>
        <p:txBody>
          <a:bodyPr/>
          <a:lstStyle/>
          <a:p>
            <a:pPr eaLnBrk="1" hangingPunct="1">
              <a:defRPr/>
            </a:pPr>
            <a:r>
              <a:rPr lang="ru-RU" sz="2400"/>
              <a:t>Образ революции нового человека в стихотворениях «Левый марш» и «Ода революции».</a:t>
            </a:r>
          </a:p>
        </p:txBody>
      </p:sp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115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1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000" smtClean="0"/>
              <a:t>Задача поэта- помочь средствами</a:t>
            </a:r>
            <a:r>
              <a:rPr lang="ru-RU" sz="3800" smtClean="0"/>
              <a:t> </a:t>
            </a:r>
            <a:r>
              <a:rPr lang="ru-RU" sz="3000" smtClean="0"/>
              <a:t>искусства общему</a:t>
            </a:r>
            <a:r>
              <a:rPr lang="ru-RU" sz="3400" smtClean="0"/>
              <a:t> </a:t>
            </a:r>
            <a:r>
              <a:rPr lang="ru-RU" sz="3000" smtClean="0"/>
              <a:t>делу борьбы за</a:t>
            </a:r>
            <a:r>
              <a:rPr lang="ru-RU" sz="3400" smtClean="0"/>
              <a:t> </a:t>
            </a:r>
            <a:r>
              <a:rPr lang="ru-RU" sz="3000" smtClean="0"/>
              <a:t>социализм.</a:t>
            </a:r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000" b="1" smtClean="0"/>
              <a:t>Довольно грошовых истин.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b="1" smtClean="0"/>
              <a:t>Из сердца старое вытри.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b="1" smtClean="0"/>
              <a:t>Улицы- наши кисти.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b="1" smtClean="0"/>
              <a:t>Площади- наши палитры. 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b="1" smtClean="0"/>
              <a:t>Книгой времени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b="1" smtClean="0"/>
              <a:t> Тысячелистой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b="1" smtClean="0"/>
              <a:t>Революции дни не воспеты.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b="1" smtClean="0"/>
              <a:t>На улицы, футуристы,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b="1" smtClean="0"/>
              <a:t> Барабанщики и поэты.</a:t>
            </a:r>
          </a:p>
        </p:txBody>
      </p:sp>
      <p:pic>
        <p:nvPicPr>
          <p:cNvPr id="117765" name="Picture 5" descr="портретE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867400" y="2420938"/>
            <a:ext cx="2736850" cy="3313112"/>
          </a:xfrm>
          <a:ln cap="flat">
            <a:solidFill>
              <a:srgbClr val="FF0000"/>
            </a:solidFill>
          </a:ln>
        </p:spPr>
      </p:pic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3000"/>
                                        <p:tgtEl>
                                          <p:spTgt spid="117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" dur="2000" fill="hold"/>
                                        <p:tgtEl>
                                          <p:spTgt spid="117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3" dur="2000" fill="hold"/>
                                        <p:tgtEl>
                                          <p:spTgt spid="117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5" dur="2000" fill="hold"/>
                                        <p:tgtEl>
                                          <p:spTgt spid="1177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7" dur="2000" fill="hold"/>
                                        <p:tgtEl>
                                          <p:spTgt spid="1177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9" dur="2000" fill="hold"/>
                                        <p:tgtEl>
                                          <p:spTgt spid="1177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1" dur="2000" fill="hold"/>
                                        <p:tgtEl>
                                          <p:spTgt spid="1177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3" dur="2000" fill="hold"/>
                                        <p:tgtEl>
                                          <p:spTgt spid="1177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5" dur="2000" fill="hold"/>
                                        <p:tgtEl>
                                          <p:spTgt spid="1177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7" dur="2000" fill="hold"/>
                                        <p:tgtEl>
                                          <p:spTgt spid="1177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Три принципа ЛЕФовцев.</a:t>
            </a:r>
          </a:p>
        </p:txBody>
      </p:sp>
      <p:pic>
        <p:nvPicPr>
          <p:cNvPr id="72706" name="Picture 5" descr="HADTPCAIBEUHKCAASB7FACADA6TT7CACXWKDDCAIN1I97CAWZVGH3CAрисунокмH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42988" y="2276475"/>
            <a:ext cx="3816350" cy="3105150"/>
          </a:xfrm>
          <a:ln w="76200" cmpd="tri">
            <a:solidFill>
              <a:schemeClr val="accent2"/>
            </a:solidFill>
          </a:ln>
        </p:spPr>
      </p:pic>
      <p:sp>
        <p:nvSpPr>
          <p:cNvPr id="130051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mtClean="0"/>
              <a:t>1.Принцип социального заказа.</a:t>
            </a:r>
          </a:p>
          <a:p>
            <a:pPr eaLnBrk="1" hangingPunct="1">
              <a:lnSpc>
                <a:spcPct val="90000"/>
              </a:lnSpc>
            </a:pPr>
            <a:endParaRPr lang="ru-RU" smtClean="0"/>
          </a:p>
          <a:p>
            <a:pPr eaLnBrk="1" hangingPunct="1">
              <a:lnSpc>
                <a:spcPct val="90000"/>
              </a:lnSpc>
            </a:pPr>
            <a:r>
              <a:rPr lang="ru-RU" smtClean="0"/>
              <a:t>2.Принцип литературы факта.</a:t>
            </a:r>
          </a:p>
          <a:p>
            <a:pPr eaLnBrk="1" hangingPunct="1">
              <a:lnSpc>
                <a:spcPct val="90000"/>
              </a:lnSpc>
            </a:pPr>
            <a:endParaRPr lang="ru-RU" smtClean="0"/>
          </a:p>
          <a:p>
            <a:pPr eaLnBrk="1" hangingPunct="1">
              <a:lnSpc>
                <a:spcPct val="90000"/>
              </a:lnSpc>
            </a:pPr>
            <a:r>
              <a:rPr lang="ru-RU" smtClean="0"/>
              <a:t>3.Принцип искусства-жизнестроения.</a:t>
            </a:r>
          </a:p>
        </p:txBody>
      </p:sp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2000" fill="hold"/>
                                        <p:tgtEl>
                                          <p:spTgt spid="130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" dur="2000" fill="hold"/>
                                        <p:tgtEl>
                                          <p:spTgt spid="130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2000" fill="hold"/>
                                        <p:tgtEl>
                                          <p:spTgt spid="130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Окна  РОСТА.</a:t>
            </a:r>
          </a:p>
        </p:txBody>
      </p:sp>
      <p:pic>
        <p:nvPicPr>
          <p:cNvPr id="125955" name="Picture 3" descr="L01_05_07___35_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9700" y="1484313"/>
            <a:ext cx="3535363" cy="5138737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25956" name="Picture 4" descr="L01_05_07___36_p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971550" y="1484313"/>
            <a:ext cx="3313113" cy="5113337"/>
          </a:xfrm>
          <a:ln w="76200">
            <a:solidFill>
              <a:srgbClr val="FF0000"/>
            </a:solidFill>
          </a:ln>
        </p:spPr>
      </p:pic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259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259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259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1259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1259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1259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1259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1259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Поэт подводит итоги.</a:t>
            </a:r>
          </a:p>
        </p:txBody>
      </p:sp>
      <p:pic>
        <p:nvPicPr>
          <p:cNvPr id="126979" name="Picture 3" descr="L01_05_07___39_p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11188" y="2349500"/>
            <a:ext cx="3597275" cy="3497263"/>
          </a:xfrm>
          <a:ln w="76200" cmpd="tri">
            <a:solidFill>
              <a:schemeClr val="accent2"/>
            </a:solidFill>
          </a:ln>
        </p:spPr>
      </p:pic>
      <p:pic>
        <p:nvPicPr>
          <p:cNvPr id="126980" name="Picture 4" descr="L01_05_07___45_p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427538" y="2349500"/>
            <a:ext cx="4267200" cy="3384550"/>
          </a:xfrm>
          <a:ln w="76200" cmpd="tri">
            <a:solidFill>
              <a:schemeClr val="accent2"/>
            </a:solidFill>
          </a:ln>
        </p:spPr>
      </p:pic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269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269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269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269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77813"/>
            <a:ext cx="7772400" cy="1711325"/>
          </a:xfrm>
        </p:spPr>
        <p:txBody>
          <a:bodyPr/>
          <a:lstStyle/>
          <a:p>
            <a:pPr eaLnBrk="1" hangingPunct="1"/>
            <a:r>
              <a:rPr lang="ru-RU" sz="3000" smtClean="0"/>
              <a:t>Маяковский на выставке «20 лет работы»</a:t>
            </a:r>
          </a:p>
        </p:txBody>
      </p:sp>
      <p:pic>
        <p:nvPicPr>
          <p:cNvPr id="128004" name="Picture 4" descr="L01_05_07___43_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3713" y="1827213"/>
            <a:ext cx="5761037" cy="4049712"/>
          </a:xfrm>
          <a:prstGeom prst="rect">
            <a:avLst/>
          </a:prstGeom>
          <a:noFill/>
          <a:ln w="76200">
            <a:pattFill prst="pct90">
              <a:fgClr>
                <a:srgbClr val="FF0000"/>
              </a:fgClr>
              <a:bgClr>
                <a:srgbClr val="FFFFFF"/>
              </a:bgClr>
            </a:pattFill>
            <a:miter lim="800000"/>
            <a:headEnd/>
            <a:tailEnd/>
          </a:ln>
        </p:spPr>
      </p:pic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280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280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«Сплошное сердце.»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400">
                <a:effectLst>
                  <a:outerShdw blurRad="38100" dist="38100" dir="2700000" algn="tl">
                    <a:srgbClr val="FFFFFF"/>
                  </a:outerShdw>
                </a:effectLst>
              </a:rPr>
              <a:t>У прочих знаю</a:t>
            </a:r>
          </a:p>
          <a:p>
            <a:pPr algn="ctr" eaLnBrk="1" hangingPunct="1">
              <a:defRPr/>
            </a:pPr>
            <a:r>
              <a:rPr lang="ru-RU" sz="2400">
                <a:effectLst>
                  <a:outerShdw blurRad="38100" dist="38100" dir="2700000" algn="tl">
                    <a:srgbClr val="FFFFFF"/>
                  </a:outerShdw>
                </a:effectLst>
              </a:rPr>
              <a:t>Сердца дом я.</a:t>
            </a:r>
          </a:p>
          <a:p>
            <a:pPr eaLnBrk="1" hangingPunct="1">
              <a:defRPr/>
            </a:pPr>
            <a:r>
              <a:rPr lang="ru-RU" sz="2400">
                <a:effectLst>
                  <a:outerShdw blurRad="38100" dist="38100" dir="2700000" algn="tl">
                    <a:srgbClr val="FFFFFF"/>
                  </a:outerShdw>
                </a:effectLst>
              </a:rPr>
              <a:t>Оно в груди-</a:t>
            </a:r>
          </a:p>
          <a:p>
            <a:pPr algn="ctr" eaLnBrk="1" hangingPunct="1">
              <a:defRPr/>
            </a:pPr>
            <a:r>
              <a:rPr lang="ru-RU" sz="2400">
                <a:effectLst>
                  <a:outerShdw blurRad="38100" dist="38100" dir="2700000" algn="tl">
                    <a:srgbClr val="FFFFFF"/>
                  </a:outerShdw>
                </a:effectLst>
              </a:rPr>
              <a:t>Любому известно!</a:t>
            </a:r>
          </a:p>
          <a:p>
            <a:pPr eaLnBrk="1" hangingPunct="1">
              <a:defRPr/>
            </a:pPr>
            <a:r>
              <a:rPr lang="ru-RU" sz="2400">
                <a:effectLst>
                  <a:outerShdw blurRad="38100" dist="38100" dir="2700000" algn="tl">
                    <a:srgbClr val="FFFFFF"/>
                  </a:outerShdw>
                </a:effectLst>
              </a:rPr>
              <a:t>На мне ж с ума сошла</a:t>
            </a:r>
          </a:p>
          <a:p>
            <a:pPr algn="ctr" eaLnBrk="1" hangingPunct="1">
              <a:defRPr/>
            </a:pPr>
            <a:r>
              <a:rPr lang="ru-RU" sz="2400">
                <a:effectLst>
                  <a:outerShdw blurRad="38100" dist="38100" dir="2700000" algn="tl">
                    <a:srgbClr val="FFFFFF"/>
                  </a:outerShdw>
                </a:effectLst>
              </a:rPr>
              <a:t>Анатомия.</a:t>
            </a:r>
          </a:p>
          <a:p>
            <a:pPr eaLnBrk="1" hangingPunct="1">
              <a:defRPr/>
            </a:pPr>
            <a:r>
              <a:rPr lang="ru-RU" sz="2400">
                <a:effectLst>
                  <a:outerShdw blurRad="38100" dist="38100" dir="2700000" algn="tl">
                    <a:srgbClr val="FFFFFF"/>
                  </a:outerShdw>
                </a:effectLst>
              </a:rPr>
              <a:t>Сплошное сердце-</a:t>
            </a:r>
          </a:p>
          <a:p>
            <a:pPr algn="ctr" eaLnBrk="1" hangingPunct="1">
              <a:defRPr/>
            </a:pPr>
            <a:r>
              <a:rPr lang="ru-RU" sz="2400">
                <a:effectLst>
                  <a:outerShdw blurRad="38100" dist="38100" dir="2700000" algn="tl">
                    <a:srgbClr val="FFFFFF"/>
                  </a:outerShdw>
                </a:effectLst>
              </a:rPr>
              <a:t>Гудит повсеместно.</a:t>
            </a:r>
          </a:p>
        </p:txBody>
      </p:sp>
      <p:pic>
        <p:nvPicPr>
          <p:cNvPr id="2055" name="Picture 7" descr="люблю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227763" y="2276475"/>
            <a:ext cx="2214562" cy="3455988"/>
          </a:xfrm>
        </p:spPr>
      </p:pic>
    </p:spTree>
    <p:custDataLst>
      <p:tags r:id="rId1"/>
    </p:custDataLst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0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0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0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0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0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0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05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3" dur="3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Всегда с массами!</a:t>
            </a:r>
          </a:p>
        </p:txBody>
      </p:sp>
      <p:pic>
        <p:nvPicPr>
          <p:cNvPr id="129027" name="Picture 3" descr="L01_05_07___40_p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059113" y="1557338"/>
            <a:ext cx="3313112" cy="4895850"/>
          </a:xfrm>
          <a:ln w="38100">
            <a:solidFill>
              <a:schemeClr val="accent2"/>
            </a:solidFill>
          </a:ln>
        </p:spPr>
      </p:pic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29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29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800" smtClean="0"/>
              <a:t>«Товарищу Нетте, пароходу и человеку».</a:t>
            </a:r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>
          <a:ln w="7620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ru-RU" smtClean="0"/>
              <a:t>«Чтобы, умирая,</a:t>
            </a:r>
          </a:p>
          <a:p>
            <a:pPr eaLnBrk="1" hangingPunct="1"/>
            <a:r>
              <a:rPr lang="ru-RU" smtClean="0"/>
              <a:t>Воплотиться</a:t>
            </a:r>
          </a:p>
          <a:p>
            <a:pPr eaLnBrk="1" hangingPunct="1"/>
            <a:r>
              <a:rPr lang="ru-RU" smtClean="0"/>
              <a:t>В пароходы, </a:t>
            </a:r>
          </a:p>
          <a:p>
            <a:pPr eaLnBrk="1" hangingPunct="1"/>
            <a:r>
              <a:rPr lang="ru-RU" smtClean="0"/>
              <a:t>Строчки и</a:t>
            </a:r>
          </a:p>
          <a:p>
            <a:pPr eaLnBrk="1" hangingPunct="1"/>
            <a:r>
              <a:rPr lang="ru-RU" smtClean="0"/>
              <a:t> другие  </a:t>
            </a:r>
          </a:p>
          <a:p>
            <a:pPr eaLnBrk="1" hangingPunct="1"/>
            <a:r>
              <a:rPr lang="ru-RU" smtClean="0"/>
              <a:t>Долгие дела!</a:t>
            </a:r>
          </a:p>
        </p:txBody>
      </p:sp>
      <p:pic>
        <p:nvPicPr>
          <p:cNvPr id="77827" name="Picture 4" descr="5084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8263" y="1484313"/>
            <a:ext cx="3457575" cy="468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3000" fill="hold"/>
                                        <p:tgtEl>
                                          <p:spTgt spid="118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" dur="3000" fill="hold"/>
                                        <p:tgtEl>
                                          <p:spTgt spid="1187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3000" fill="hold"/>
                                        <p:tgtEl>
                                          <p:spTgt spid="1187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3000" fill="hold"/>
                                        <p:tgtEl>
                                          <p:spTgt spid="1187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3000" fill="hold"/>
                                        <p:tgtEl>
                                          <p:spTgt spid="1187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6" dur="3000" fill="hold"/>
                                        <p:tgtEl>
                                          <p:spTgt spid="1187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«Стихи о советском паспорте».</a:t>
            </a:r>
          </a:p>
        </p:txBody>
      </p:sp>
      <p:pic>
        <p:nvPicPr>
          <p:cNvPr id="119813" name="Picture 5" descr="2450-1[1]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908175" y="1773238"/>
            <a:ext cx="5868988" cy="4824412"/>
          </a:xfrm>
          <a:ln w="76200">
            <a:solidFill>
              <a:schemeClr val="accent2"/>
            </a:solidFill>
          </a:ln>
        </p:spPr>
      </p:pic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119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198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198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19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1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Стихи о загранице.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ru-RU" sz="2400" smtClean="0"/>
              <a:t>Германия, Франция, Польша, Чехословакия, США, Гавана, Мексика, Испания- страны, в которых побывал поэт.</a:t>
            </a:r>
          </a:p>
        </p:txBody>
      </p:sp>
      <p:sp>
        <p:nvSpPr>
          <p:cNvPr id="121860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r>
              <a:rPr lang="ru-RU" sz="2400" smtClean="0"/>
              <a:t>Я хотел бы жить и умереть в Париже,</a:t>
            </a:r>
          </a:p>
          <a:p>
            <a:pPr eaLnBrk="1" hangingPunct="1"/>
            <a:r>
              <a:rPr lang="ru-RU" sz="2400" smtClean="0"/>
              <a:t>Если б не было такой земли- Москва!</a:t>
            </a:r>
          </a:p>
        </p:txBody>
      </p:sp>
      <p:pic>
        <p:nvPicPr>
          <p:cNvPr id="79876" name="Picture 5" descr="L01_05_07___32_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56325" y="3716338"/>
            <a:ext cx="2232025" cy="2640012"/>
          </a:xfrm>
          <a:prstGeom prst="rect">
            <a:avLst/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</p:spPr>
      </p:pic>
      <p:graphicFrame>
        <p:nvGraphicFramePr>
          <p:cNvPr id="121879" name="Group 23"/>
          <p:cNvGraphicFramePr>
            <a:graphicFrameLocks noGrp="1"/>
          </p:cNvGraphicFramePr>
          <p:nvPr/>
        </p:nvGraphicFramePr>
        <p:xfrm>
          <a:off x="971550" y="1628775"/>
          <a:ext cx="207963" cy="4895850"/>
        </p:xfrm>
        <a:graphic>
          <a:graphicData uri="http://schemas.openxmlformats.org/drawingml/2006/table">
            <a:tbl>
              <a:tblPr/>
              <a:tblGrid>
                <a:gridCol w="208280"/>
              </a:tblGrid>
              <a:tr h="4895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1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1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21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218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218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218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18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218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218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/>
              <a:t>«Мое открытие Америки»</a:t>
            </a:r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/>
              <a:t>Я смотрю</a:t>
            </a:r>
          </a:p>
          <a:p>
            <a:pPr algn="ctr" eaLnBrk="1" hangingPunct="1">
              <a:defRPr/>
            </a:pPr>
            <a:r>
              <a:rPr lang="ru-RU"/>
              <a:t>И злость меня берет</a:t>
            </a:r>
          </a:p>
          <a:p>
            <a:pPr eaLnBrk="1" hangingPunct="1">
              <a:defRPr/>
            </a:pPr>
            <a:r>
              <a:rPr lang="ru-RU"/>
              <a:t>На укрывшихся</a:t>
            </a:r>
          </a:p>
          <a:p>
            <a:pPr algn="ctr" eaLnBrk="1" hangingPunct="1">
              <a:defRPr/>
            </a:pPr>
            <a:r>
              <a:rPr lang="ru-RU"/>
              <a:t>За каменный фасад.</a:t>
            </a:r>
          </a:p>
          <a:p>
            <a:pPr eaLnBrk="1" hangingPunct="1">
              <a:defRPr/>
            </a:pPr>
            <a:r>
              <a:rPr lang="ru-RU"/>
              <a:t>Я стремился</a:t>
            </a:r>
          </a:p>
          <a:p>
            <a:pPr algn="ctr" eaLnBrk="1" hangingPunct="1">
              <a:defRPr/>
            </a:pPr>
            <a:r>
              <a:rPr lang="ru-RU"/>
              <a:t> за 7000 верст вперед,</a:t>
            </a:r>
          </a:p>
          <a:p>
            <a:pPr eaLnBrk="1" hangingPunct="1">
              <a:defRPr/>
            </a:pPr>
            <a:r>
              <a:rPr lang="ru-RU"/>
              <a:t>А приехал</a:t>
            </a:r>
          </a:p>
          <a:p>
            <a:pPr algn="ctr" eaLnBrk="1" hangingPunct="1">
              <a:defRPr/>
            </a:pPr>
            <a:r>
              <a:rPr lang="ru-RU"/>
              <a:t>На 7 лет назад.</a:t>
            </a:r>
          </a:p>
        </p:txBody>
      </p:sp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800" smtClean="0"/>
              <a:t>У советских собственная гордость:</a:t>
            </a:r>
            <a:br>
              <a:rPr lang="ru-RU" sz="3800" smtClean="0"/>
            </a:br>
            <a:r>
              <a:rPr lang="ru-RU" sz="3800" smtClean="0"/>
              <a:t>на буржуев смотрим свысока!</a:t>
            </a:r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Что касается меня,</a:t>
            </a:r>
          </a:p>
          <a:p>
            <a:pPr algn="ctr" eaLnBrk="1" hangingPunct="1"/>
            <a:r>
              <a:rPr lang="ru-RU" smtClean="0"/>
              <a:t>То я бы</a:t>
            </a:r>
          </a:p>
          <a:p>
            <a:pPr eaLnBrk="1" hangingPunct="1"/>
            <a:r>
              <a:rPr lang="ru-RU" smtClean="0"/>
              <a:t>Лично,</a:t>
            </a:r>
          </a:p>
          <a:p>
            <a:pPr eaLnBrk="1" hangingPunct="1"/>
            <a:r>
              <a:rPr lang="ru-RU" smtClean="0"/>
              <a:t>Я б Америку закрыл,</a:t>
            </a:r>
          </a:p>
          <a:p>
            <a:pPr algn="ctr" eaLnBrk="1" hangingPunct="1"/>
            <a:r>
              <a:rPr lang="ru-RU" smtClean="0"/>
              <a:t>Слегка почистил,</a:t>
            </a:r>
          </a:p>
          <a:p>
            <a:pPr eaLnBrk="1" hangingPunct="1"/>
            <a:r>
              <a:rPr lang="ru-RU" smtClean="0"/>
              <a:t> а потом</a:t>
            </a:r>
          </a:p>
          <a:p>
            <a:pPr eaLnBrk="1" hangingPunct="1"/>
            <a:r>
              <a:rPr lang="ru-RU" smtClean="0"/>
              <a:t>Опять открыл- вторично.</a:t>
            </a:r>
          </a:p>
        </p:txBody>
      </p:sp>
      <p:pic>
        <p:nvPicPr>
          <p:cNvPr id="81923" name="Picture 5" descr="L01_05_07___33_p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133975" y="1600200"/>
            <a:ext cx="3295650" cy="4530725"/>
          </a:xfrm>
          <a:ln>
            <a:solidFill>
              <a:srgbClr val="FF0000"/>
            </a:solidFill>
          </a:ln>
        </p:spPr>
      </p:pic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249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249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24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24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24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249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249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249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249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249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249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249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249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249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249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249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249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249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249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249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249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249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249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3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EF2C0B"/>
          </a:solidFill>
        </p:spPr>
        <p:txBody>
          <a:bodyPr/>
          <a:lstStyle/>
          <a:p>
            <a:pPr eaLnBrk="1" hangingPunct="1"/>
            <a:r>
              <a:rPr lang="ru-RU" smtClean="0"/>
              <a:t>«Любовь- это сердце всего.»</a:t>
            </a:r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Вечная тема лирики проходит через все творчество Маяковского.</a:t>
            </a:r>
          </a:p>
        </p:txBody>
      </p:sp>
      <p:pic>
        <p:nvPicPr>
          <p:cNvPr id="82947" name="Picture 5" descr="L01_05_07___02_p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076825" y="1600200"/>
            <a:ext cx="3140075" cy="4708525"/>
          </a:xfrm>
          <a:ln w="38100">
            <a:solidFill>
              <a:srgbClr val="FF0000"/>
            </a:solidFill>
          </a:ln>
        </p:spPr>
      </p:pic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1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1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1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Адресаты любовной лирики.</a:t>
            </a:r>
          </a:p>
        </p:txBody>
      </p:sp>
      <p:pic>
        <p:nvPicPr>
          <p:cNvPr id="133127" name="Picture 7" descr="L01_05_07___04_p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55688" y="1600200"/>
            <a:ext cx="3525837" cy="4530725"/>
          </a:xfrm>
        </p:spPr>
      </p:pic>
      <p:pic>
        <p:nvPicPr>
          <p:cNvPr id="133132" name="Picture 12" descr="L01_05_07___10_p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975350" y="1600200"/>
            <a:ext cx="1612900" cy="2189163"/>
          </a:xfrm>
        </p:spPr>
      </p:pic>
      <p:pic>
        <p:nvPicPr>
          <p:cNvPr id="133133" name="Picture 13" descr="L01_05_07___13_p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/>
          <a:srcRect/>
          <a:stretch>
            <a:fillRect/>
          </a:stretch>
        </p:blipFill>
        <p:spPr>
          <a:xfrm>
            <a:off x="5580063" y="3941763"/>
            <a:ext cx="2305050" cy="2727325"/>
          </a:xfrm>
        </p:spPr>
      </p:pic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3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3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3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3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3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3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3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3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800" smtClean="0"/>
              <a:t>«НЕ смоют любовь ни ссоры, ни версты…»</a:t>
            </a:r>
          </a:p>
        </p:txBody>
      </p:sp>
      <p:pic>
        <p:nvPicPr>
          <p:cNvPr id="148486" name="Picture 6" descr="L01_05_07___28_p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87450" y="1628775"/>
            <a:ext cx="3024188" cy="4530725"/>
          </a:xfrm>
        </p:spPr>
      </p:pic>
      <p:pic>
        <p:nvPicPr>
          <p:cNvPr id="148487" name="Picture 7" descr="L01_05_07___29_p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859338" y="2420938"/>
            <a:ext cx="3810000" cy="2938462"/>
          </a:xfrm>
        </p:spPr>
      </p:pic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84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84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8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84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84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8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/>
            <a:r>
              <a:rPr lang="ru-RU" smtClean="0"/>
              <a:t>«Лиличка!»</a:t>
            </a:r>
          </a:p>
        </p:txBody>
      </p:sp>
      <p:pic>
        <p:nvPicPr>
          <p:cNvPr id="135179" name="Picture 11" descr="L01_05_07___16_p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19263" y="1600200"/>
            <a:ext cx="2200275" cy="2189163"/>
          </a:xfrm>
        </p:spPr>
      </p:pic>
      <p:pic>
        <p:nvPicPr>
          <p:cNvPr id="135180" name="Picture 12" descr="L01_05_07___17_p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1238250" y="3941763"/>
            <a:ext cx="3160713" cy="2189162"/>
          </a:xfrm>
        </p:spPr>
      </p:pic>
      <p:pic>
        <p:nvPicPr>
          <p:cNvPr id="135181" name="Picture 13" descr="L01_05_07___21_p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6588125" y="1412875"/>
            <a:ext cx="1600200" cy="2333625"/>
          </a:xfrm>
        </p:spPr>
      </p:pic>
      <p:pic>
        <p:nvPicPr>
          <p:cNvPr id="135183" name="Picture 15" descr="L01_05_07___19_p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/>
          <a:srcRect/>
          <a:stretch>
            <a:fillRect/>
          </a:stretch>
        </p:blipFill>
        <p:spPr>
          <a:xfrm>
            <a:off x="6588125" y="3933825"/>
            <a:ext cx="1944688" cy="2582863"/>
          </a:xfrm>
        </p:spPr>
      </p:pic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5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5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5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5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5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5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5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5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5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5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5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5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Происхождение.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1600200"/>
            <a:ext cx="3814763" cy="4530725"/>
          </a:xfrm>
        </p:spPr>
        <p:txBody>
          <a:bodyPr/>
          <a:lstStyle/>
          <a:p>
            <a:pPr eaLnBrk="1" hangingPunct="1">
              <a:defRPr/>
            </a:pPr>
            <a:r>
              <a:rPr lang="ru-RU" sz="2400">
                <a:effectLst>
                  <a:outerShdw blurRad="38100" dist="38100" dir="2700000" algn="tl">
                    <a:srgbClr val="FFFFFF"/>
                  </a:outerShdw>
                </a:effectLst>
              </a:rPr>
              <a:t>Я-</a:t>
            </a:r>
          </a:p>
          <a:p>
            <a:pPr algn="ctr" eaLnBrk="1" hangingPunct="1">
              <a:defRPr/>
            </a:pPr>
            <a:r>
              <a:rPr lang="ru-RU" sz="2400">
                <a:effectLst>
                  <a:outerShdw blurRad="38100" dist="38100" dir="2700000" algn="tl">
                    <a:srgbClr val="FFFFFF"/>
                  </a:outerShdw>
                </a:effectLst>
              </a:rPr>
              <a:t>Дедом казак,</a:t>
            </a:r>
          </a:p>
          <a:p>
            <a:pPr eaLnBrk="1" hangingPunct="1">
              <a:defRPr/>
            </a:pPr>
            <a:r>
              <a:rPr lang="ru-RU" sz="2400">
                <a:effectLst>
                  <a:outerShdw blurRad="38100" dist="38100" dir="2700000" algn="tl">
                    <a:srgbClr val="FFFFFF"/>
                  </a:outerShdw>
                </a:effectLst>
              </a:rPr>
              <a:t>Другим- </a:t>
            </a:r>
          </a:p>
          <a:p>
            <a:pPr algn="ctr" eaLnBrk="1" hangingPunct="1">
              <a:defRPr/>
            </a:pPr>
            <a:r>
              <a:rPr lang="ru-RU" sz="2400">
                <a:effectLst>
                  <a:outerShdw blurRad="38100" dist="38100" dir="2700000" algn="tl">
                    <a:srgbClr val="FFFFFF"/>
                  </a:outerShdw>
                </a:effectLst>
              </a:rPr>
              <a:t>сечевик,</a:t>
            </a:r>
          </a:p>
          <a:p>
            <a:pPr eaLnBrk="1" hangingPunct="1">
              <a:defRPr/>
            </a:pPr>
            <a:r>
              <a:rPr lang="ru-RU" sz="2400">
                <a:effectLst>
                  <a:outerShdw blurRad="38100" dist="38100" dir="2700000" algn="tl">
                    <a:srgbClr val="FFFFFF"/>
                  </a:outerShdw>
                </a:effectLst>
              </a:rPr>
              <a:t>А по рожденью </a:t>
            </a:r>
          </a:p>
          <a:p>
            <a:pPr algn="ctr" eaLnBrk="1" hangingPunct="1">
              <a:defRPr/>
            </a:pPr>
            <a:r>
              <a:rPr lang="ru-RU" sz="2400">
                <a:effectLst>
                  <a:outerShdw blurRad="38100" dist="38100" dir="2700000" algn="tl">
                    <a:srgbClr val="FFFFFF"/>
                  </a:outerShdw>
                </a:effectLst>
              </a:rPr>
              <a:t>грузин.</a:t>
            </a:r>
          </a:p>
        </p:txBody>
      </p:sp>
      <p:sp>
        <p:nvSpPr>
          <p:cNvPr id="50179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872038" y="1600200"/>
            <a:ext cx="3814762" cy="4530725"/>
          </a:xfrm>
        </p:spPr>
        <p:txBody>
          <a:bodyPr/>
          <a:lstStyle/>
          <a:p>
            <a:pPr eaLnBrk="1" hangingPunct="1"/>
            <a:endParaRPr lang="ru-RU" sz="2400" smtClean="0"/>
          </a:p>
        </p:txBody>
      </p:sp>
      <p:pic>
        <p:nvPicPr>
          <p:cNvPr id="50180" name="Picture 5" descr="L01_05_07___09_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4575" y="1628775"/>
            <a:ext cx="3641725" cy="4968875"/>
          </a:xfrm>
          <a:prstGeom prst="rect">
            <a:avLst/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800" smtClean="0"/>
              <a:t>Тема любви в послеоктябрьских поэмах.</a:t>
            </a:r>
          </a:p>
        </p:txBody>
      </p:sp>
      <p:sp>
        <p:nvSpPr>
          <p:cNvPr id="138243" name="Rectangle 3"/>
          <p:cNvSpPr>
            <a:spLocks noGrp="1" noChangeArrowheads="1"/>
          </p:cNvSpPr>
          <p:nvPr>
            <p:ph type="body" sz="half" idx="1"/>
          </p:nvPr>
        </p:nvSpPr>
        <p:spPr>
          <a:solidFill>
            <a:srgbClr val="99CCFF"/>
          </a:solidFill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smtClean="0"/>
              <a:t>Понимание любви как способности вобрать в себя красоту окружающего мира в поэмах «Люблю» и «Про это».</a:t>
            </a:r>
          </a:p>
        </p:txBody>
      </p:sp>
      <p:sp>
        <p:nvSpPr>
          <p:cNvPr id="138244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smtClean="0"/>
              <a:t>«Громада любовь» и «громада ненависть».</a:t>
            </a:r>
          </a:p>
          <a:p>
            <a:pPr eaLnBrk="1" hangingPunct="1">
              <a:lnSpc>
                <a:spcPct val="90000"/>
              </a:lnSpc>
            </a:pPr>
            <a:endParaRPr lang="ru-RU" sz="2400" smtClean="0"/>
          </a:p>
          <a:p>
            <a:pPr eaLnBrk="1" hangingPunct="1">
              <a:lnSpc>
                <a:spcPct val="90000"/>
              </a:lnSpc>
            </a:pPr>
            <a:r>
              <a:rPr lang="ru-RU" sz="2400" smtClean="0"/>
              <a:t>Стремление освободить любовное чувство от мещанской пошлости.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/>
              <a:t>Устремленность в завтрашний день, в мир любви и всеобщего братства.</a:t>
            </a:r>
          </a:p>
        </p:txBody>
      </p:sp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2000" fill="hold"/>
                                        <p:tgtEl>
                                          <p:spTgt spid="138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2000" fill="hold"/>
                                        <p:tgtEl>
                                          <p:spTgt spid="138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2000" fill="hold"/>
                                        <p:tgtEl>
                                          <p:spTgt spid="1382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2000" fill="hold"/>
                                        <p:tgtEl>
                                          <p:spTgt spid="1382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6" dur="2000" fill="hold"/>
                                        <p:tgtEl>
                                          <p:spTgt spid="1382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0" dur="2000" fill="hold"/>
                                        <p:tgtEl>
                                          <p:spTgt spid="138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4" dur="2000" fill="hold"/>
                                        <p:tgtEl>
                                          <p:spTgt spid="138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6" dur="2000" fill="hold"/>
                                        <p:tgtEl>
                                          <p:spTgt spid="1382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8" dur="2000" fill="hold"/>
                                        <p:tgtEl>
                                          <p:spTgt spid="1382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0" dur="2000" fill="hold"/>
                                        <p:tgtEl>
                                          <p:spTgt spid="1382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800" smtClean="0"/>
              <a:t>«Письмо товарищу Кострову из Парижа о сущности любви.»</a:t>
            </a:r>
          </a:p>
        </p:txBody>
      </p:sp>
      <p:pic>
        <p:nvPicPr>
          <p:cNvPr id="88066" name="Picture 5" descr="3т"/>
          <p:cNvPicPr>
            <a:picLocks noGrp="1" noChangeAspect="1" noChangeArrowheads="1" noCro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16013" y="2565400"/>
            <a:ext cx="3240087" cy="2517775"/>
          </a:xfrm>
        </p:spPr>
      </p:pic>
      <p:sp>
        <p:nvSpPr>
          <p:cNvPr id="140291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smtClean="0"/>
              <a:t>Понимание любви как большого чувства, побуждающего на добрые дела.</a:t>
            </a:r>
          </a:p>
          <a:p>
            <a:pPr eaLnBrk="1" hangingPunct="1">
              <a:lnSpc>
                <a:spcPct val="90000"/>
              </a:lnSpc>
            </a:pPr>
            <a:endParaRPr lang="ru-RU" sz="2400" smtClean="0"/>
          </a:p>
          <a:p>
            <a:pPr eaLnBrk="1" hangingPunct="1">
              <a:lnSpc>
                <a:spcPct val="90000"/>
              </a:lnSpc>
            </a:pPr>
            <a:r>
              <a:rPr lang="ru-RU" sz="2400" smtClean="0"/>
              <a:t>Изображение творческого процесса.</a:t>
            </a:r>
          </a:p>
          <a:p>
            <a:pPr eaLnBrk="1" hangingPunct="1">
              <a:lnSpc>
                <a:spcPct val="90000"/>
              </a:lnSpc>
            </a:pPr>
            <a:endParaRPr lang="ru-RU" sz="2400" smtClean="0"/>
          </a:p>
          <a:p>
            <a:pPr eaLnBrk="1" hangingPunct="1">
              <a:lnSpc>
                <a:spcPct val="90000"/>
              </a:lnSpc>
            </a:pPr>
            <a:r>
              <a:rPr lang="ru-RU" sz="2400" smtClean="0"/>
              <a:t>Высокая социальная роль поэзии, рожденной интимным чувством.</a:t>
            </a:r>
          </a:p>
        </p:txBody>
      </p:sp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2000" fill="hold"/>
                                        <p:tgtEl>
                                          <p:spTgt spid="140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" dur="2000" fill="hold"/>
                                        <p:tgtEl>
                                          <p:spTgt spid="140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2000" fill="hold"/>
                                        <p:tgtEl>
                                          <p:spTgt spid="140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«Письмо Татьяне Яковлевой.»</a:t>
            </a:r>
          </a:p>
        </p:txBody>
      </p:sp>
      <p:sp>
        <p:nvSpPr>
          <p:cNvPr id="141320" name="Rectangle 8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ru-RU" sz="2000" smtClean="0"/>
              <a:t>История создания.</a:t>
            </a:r>
          </a:p>
          <a:p>
            <a:pPr eaLnBrk="1" hangingPunct="1"/>
            <a:endParaRPr lang="ru-RU" sz="2000" smtClean="0"/>
          </a:p>
          <a:p>
            <a:pPr eaLnBrk="1" hangingPunct="1"/>
            <a:r>
              <a:rPr lang="ru-RU" sz="2000" smtClean="0"/>
              <a:t>Предельная искренность.</a:t>
            </a:r>
          </a:p>
          <a:p>
            <a:pPr eaLnBrk="1" hangingPunct="1"/>
            <a:endParaRPr lang="ru-RU" sz="2000" smtClean="0"/>
          </a:p>
          <a:p>
            <a:pPr eaLnBrk="1" hangingPunct="1"/>
            <a:r>
              <a:rPr lang="ru-RU" sz="2000" smtClean="0"/>
              <a:t>Связь интимного и социального.</a:t>
            </a:r>
          </a:p>
          <a:p>
            <a:pPr eaLnBrk="1" hangingPunct="1"/>
            <a:endParaRPr lang="ru-RU" sz="2000" smtClean="0"/>
          </a:p>
          <a:p>
            <a:pPr eaLnBrk="1" hangingPunct="1"/>
            <a:r>
              <a:rPr lang="ru-RU" sz="2000" smtClean="0"/>
              <a:t>Сила любви к женщине и к родине.</a:t>
            </a:r>
          </a:p>
          <a:p>
            <a:pPr eaLnBrk="1" hangingPunct="1"/>
            <a:endParaRPr lang="ru-RU" sz="2000" smtClean="0"/>
          </a:p>
          <a:p>
            <a:pPr eaLnBrk="1" hangingPunct="1"/>
            <a:r>
              <a:rPr lang="ru-RU" sz="2000" smtClean="0"/>
              <a:t>Трагическая невозможность выбора.</a:t>
            </a:r>
          </a:p>
        </p:txBody>
      </p:sp>
      <p:pic>
        <p:nvPicPr>
          <p:cNvPr id="89092" name="Picture 7" descr="L01_05_07___15_p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045075" y="1600200"/>
            <a:ext cx="3471863" cy="4530725"/>
          </a:xfrm>
          <a:ln w="76200">
            <a:solidFill>
              <a:srgbClr val="66FFFF"/>
            </a:solidFill>
          </a:ln>
        </p:spPr>
      </p:pic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2000" fill="hold"/>
                                        <p:tgtEl>
                                          <p:spTgt spid="1413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" dur="2000" fill="hold"/>
                                        <p:tgtEl>
                                          <p:spTgt spid="1413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2000" fill="hold"/>
                                        <p:tgtEl>
                                          <p:spTgt spid="1413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2000" fill="hold"/>
                                        <p:tgtEl>
                                          <p:spTgt spid="1413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2000" fill="hold"/>
                                        <p:tgtEl>
                                          <p:spTgt spid="1413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«Неоконченное…»</a:t>
            </a:r>
          </a:p>
        </p:txBody>
      </p:sp>
      <p:sp>
        <p:nvSpPr>
          <p:cNvPr id="14643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ru-RU" sz="3600" smtClean="0">
                <a:latin typeface="Monotype Corsiva" pitchFamily="66" charset="0"/>
              </a:rPr>
              <a:t>Трудно найти в литературе более грустные стихи…</a:t>
            </a:r>
          </a:p>
        </p:txBody>
      </p:sp>
      <p:pic>
        <p:nvPicPr>
          <p:cNvPr id="90115" name="Picture 5" descr="L01_05_07___33_p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133975" y="1600200"/>
            <a:ext cx="3295650" cy="4530725"/>
          </a:xfrm>
          <a:ln w="12700">
            <a:solidFill>
              <a:schemeClr val="tx1"/>
            </a:solidFill>
          </a:ln>
        </p:spPr>
      </p:pic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46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style.fontFamily</p:attrName>
                                        </p:attrNameLst>
                                      </p:cBhvr>
                                      <p:to>
                                        <p:strVal val="Times New Roma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Маяковский о поэте и поэзии.</a:t>
            </a:r>
          </a:p>
        </p:txBody>
      </p:sp>
      <p:sp>
        <p:nvSpPr>
          <p:cNvPr id="144388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ru-RU" sz="2400" smtClean="0"/>
              <a:t>Как раскрывается взгляд поэта на поэтическое творчество  в стихотворении</a:t>
            </a:r>
          </a:p>
          <a:p>
            <a:pPr eaLnBrk="1" hangingPunct="1"/>
            <a:endParaRPr lang="ru-RU" sz="2400" smtClean="0"/>
          </a:p>
          <a:p>
            <a:pPr eaLnBrk="1" hangingPunct="1"/>
            <a:r>
              <a:rPr lang="ru-RU" sz="2400" smtClean="0"/>
              <a:t> </a:t>
            </a:r>
            <a:r>
              <a:rPr lang="ru-RU" sz="2400" smtClean="0">
                <a:solidFill>
                  <a:srgbClr val="FF9900"/>
                </a:solidFill>
              </a:rPr>
              <a:t>«Необычайное приключение, бывшее с Владимиром Маяковским летом на даче»?</a:t>
            </a:r>
          </a:p>
        </p:txBody>
      </p:sp>
      <p:sp>
        <p:nvSpPr>
          <p:cNvPr id="144413" name="Oval 6"/>
          <p:cNvSpPr>
            <a:spLocks noChangeArrowheads="1"/>
          </p:cNvSpPr>
          <p:nvPr/>
        </p:nvSpPr>
        <p:spPr bwMode="auto">
          <a:xfrm>
            <a:off x="5651500" y="2565400"/>
            <a:ext cx="2592388" cy="2303463"/>
          </a:xfrm>
          <a:prstGeom prst="ellipse">
            <a:avLst/>
          </a:prstGeom>
          <a:solidFill>
            <a:srgbClr val="EFF274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ru-RU"/>
          </a:p>
        </p:txBody>
      </p:sp>
      <p:sp>
        <p:nvSpPr>
          <p:cNvPr id="144414" name="Line 7"/>
          <p:cNvSpPr>
            <a:spLocks noChangeShapeType="1"/>
          </p:cNvSpPr>
          <p:nvPr/>
        </p:nvSpPr>
        <p:spPr bwMode="auto">
          <a:xfrm>
            <a:off x="5940425" y="1773238"/>
            <a:ext cx="287338" cy="9350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4415" name="Line 8"/>
          <p:cNvSpPr>
            <a:spLocks noChangeShapeType="1"/>
          </p:cNvSpPr>
          <p:nvPr/>
        </p:nvSpPr>
        <p:spPr bwMode="auto">
          <a:xfrm>
            <a:off x="6516688" y="1773238"/>
            <a:ext cx="0" cy="792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4416" name="Line 9"/>
          <p:cNvSpPr>
            <a:spLocks noChangeShapeType="1"/>
          </p:cNvSpPr>
          <p:nvPr/>
        </p:nvSpPr>
        <p:spPr bwMode="auto">
          <a:xfrm flipH="1">
            <a:off x="6877050" y="1628775"/>
            <a:ext cx="287338" cy="936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4417" name="Line 10"/>
          <p:cNvSpPr>
            <a:spLocks noChangeShapeType="1"/>
          </p:cNvSpPr>
          <p:nvPr/>
        </p:nvSpPr>
        <p:spPr bwMode="auto">
          <a:xfrm>
            <a:off x="5508625" y="2133600"/>
            <a:ext cx="503238" cy="7905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4418" name="Line 11"/>
          <p:cNvSpPr>
            <a:spLocks noChangeShapeType="1"/>
          </p:cNvSpPr>
          <p:nvPr/>
        </p:nvSpPr>
        <p:spPr bwMode="auto">
          <a:xfrm flipH="1">
            <a:off x="7380288" y="2060575"/>
            <a:ext cx="720725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4419" name="Line 12"/>
          <p:cNvSpPr>
            <a:spLocks noChangeShapeType="1"/>
          </p:cNvSpPr>
          <p:nvPr/>
        </p:nvSpPr>
        <p:spPr bwMode="auto">
          <a:xfrm flipV="1">
            <a:off x="5076825" y="3644900"/>
            <a:ext cx="574675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4420" name="Line 13"/>
          <p:cNvSpPr>
            <a:spLocks noChangeShapeType="1"/>
          </p:cNvSpPr>
          <p:nvPr/>
        </p:nvSpPr>
        <p:spPr bwMode="auto">
          <a:xfrm flipH="1">
            <a:off x="5076825" y="4508500"/>
            <a:ext cx="863600" cy="7921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4421" name="Line 14"/>
          <p:cNvSpPr>
            <a:spLocks noChangeShapeType="1"/>
          </p:cNvSpPr>
          <p:nvPr/>
        </p:nvSpPr>
        <p:spPr bwMode="auto">
          <a:xfrm flipH="1">
            <a:off x="6156325" y="4724400"/>
            <a:ext cx="215900" cy="1225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4422" name="Line 15"/>
          <p:cNvSpPr>
            <a:spLocks noChangeShapeType="1"/>
          </p:cNvSpPr>
          <p:nvPr/>
        </p:nvSpPr>
        <p:spPr bwMode="auto">
          <a:xfrm>
            <a:off x="6948488" y="4868863"/>
            <a:ext cx="576262" cy="12239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4423" name="Line 16"/>
          <p:cNvSpPr>
            <a:spLocks noChangeShapeType="1"/>
          </p:cNvSpPr>
          <p:nvPr/>
        </p:nvSpPr>
        <p:spPr bwMode="auto">
          <a:xfrm>
            <a:off x="7812088" y="4581525"/>
            <a:ext cx="647700" cy="1079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4424" name="Line 17"/>
          <p:cNvSpPr>
            <a:spLocks noChangeShapeType="1"/>
          </p:cNvSpPr>
          <p:nvPr/>
        </p:nvSpPr>
        <p:spPr bwMode="auto">
          <a:xfrm flipV="1">
            <a:off x="8172450" y="2997200"/>
            <a:ext cx="792163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4425" name="Line 18"/>
          <p:cNvSpPr>
            <a:spLocks noChangeShapeType="1"/>
          </p:cNvSpPr>
          <p:nvPr/>
        </p:nvSpPr>
        <p:spPr bwMode="auto">
          <a:xfrm flipV="1">
            <a:off x="6732588" y="4797425"/>
            <a:ext cx="0" cy="71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4426" name="Line 19"/>
          <p:cNvSpPr>
            <a:spLocks noChangeShapeType="1"/>
          </p:cNvSpPr>
          <p:nvPr/>
        </p:nvSpPr>
        <p:spPr bwMode="auto">
          <a:xfrm>
            <a:off x="8243888" y="3933825"/>
            <a:ext cx="720725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4427" name="Line 20"/>
          <p:cNvSpPr>
            <a:spLocks noChangeShapeType="1"/>
          </p:cNvSpPr>
          <p:nvPr/>
        </p:nvSpPr>
        <p:spPr bwMode="auto">
          <a:xfrm flipH="1" flipV="1">
            <a:off x="4716463" y="2924175"/>
            <a:ext cx="1008062" cy="4333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4428" name="Line 21"/>
          <p:cNvSpPr>
            <a:spLocks noChangeShapeType="1"/>
          </p:cNvSpPr>
          <p:nvPr/>
        </p:nvSpPr>
        <p:spPr bwMode="auto">
          <a:xfrm flipH="1">
            <a:off x="4500563" y="4076700"/>
            <a:ext cx="1223962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4429" name="Line 22"/>
          <p:cNvSpPr>
            <a:spLocks noChangeShapeType="1"/>
          </p:cNvSpPr>
          <p:nvPr/>
        </p:nvSpPr>
        <p:spPr bwMode="auto">
          <a:xfrm flipH="1">
            <a:off x="7885113" y="2133600"/>
            <a:ext cx="790575" cy="86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144407" name="Ink 2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429125" y="1743075"/>
              <a:ext cx="2089150" cy="3554413"/>
            </p14:xfrm>
          </p:contentPart>
        </mc:Choice>
        <mc:Fallback>
          <p:pic>
            <p:nvPicPr>
              <p:cNvPr id="144407" name="Ink 2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411497" y="1725431"/>
                <a:ext cx="2124407" cy="358970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44408" name="Ink 24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080125" y="1612900"/>
              <a:ext cx="2952750" cy="4454525"/>
            </p14:xfrm>
          </p:contentPart>
        </mc:Choice>
        <mc:Fallback>
          <p:pic>
            <p:nvPicPr>
              <p:cNvPr id="144408" name="Ink 24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062502" y="1595262"/>
                <a:ext cx="2987996" cy="448980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144409" name="Ink 2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988175" y="4872038"/>
              <a:ext cx="517525" cy="1169987"/>
            </p14:xfrm>
          </p:contentPart>
        </mc:Choice>
        <mc:Fallback>
          <p:pic>
            <p:nvPicPr>
              <p:cNvPr id="144409" name="Ink 2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970491" y="4854387"/>
                <a:ext cx="552893" cy="120528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144410" name="Ink 2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799388" y="4525963"/>
              <a:ext cx="606425" cy="1104900"/>
            </p14:xfrm>
          </p:contentPart>
        </mc:Choice>
        <mc:Fallback>
          <p:pic>
            <p:nvPicPr>
              <p:cNvPr id="144410" name="Ink 2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781805" y="4508311"/>
                <a:ext cx="641590" cy="1140205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443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443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0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800" smtClean="0"/>
              <a:t>«Разговор с фининспектором о поэзии».</a:t>
            </a:r>
          </a:p>
        </p:txBody>
      </p:sp>
      <p:sp>
        <p:nvSpPr>
          <p:cNvPr id="145410" name="Rectangle 7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ru-RU" sz="2400" smtClean="0"/>
              <a:t>«…народа водитель </a:t>
            </a:r>
          </a:p>
          <a:p>
            <a:pPr eaLnBrk="1" hangingPunct="1"/>
            <a:r>
              <a:rPr lang="ru-RU" sz="2400" smtClean="0"/>
              <a:t>и одновременно </a:t>
            </a:r>
          </a:p>
          <a:p>
            <a:pPr eaLnBrk="1" hangingPunct="1"/>
            <a:r>
              <a:rPr lang="ru-RU" sz="2400" smtClean="0"/>
              <a:t>народный слуга»</a:t>
            </a:r>
          </a:p>
        </p:txBody>
      </p:sp>
      <p:sp>
        <p:nvSpPr>
          <p:cNvPr id="150536" name="Rectangle 8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334000" y="1600200"/>
            <a:ext cx="3810000" cy="4530725"/>
          </a:xfrm>
        </p:spPr>
        <p:txBody>
          <a:bodyPr/>
          <a:lstStyle/>
          <a:p>
            <a:pPr eaLnBrk="1" hangingPunct="1"/>
            <a:r>
              <a:rPr lang="ru-RU" sz="2000" smtClean="0"/>
              <a:t>История создания.</a:t>
            </a:r>
          </a:p>
          <a:p>
            <a:pPr eaLnBrk="1" hangingPunct="1"/>
            <a:endParaRPr lang="ru-RU" sz="2000" smtClean="0"/>
          </a:p>
          <a:p>
            <a:pPr eaLnBrk="1" hangingPunct="1"/>
            <a:r>
              <a:rPr lang="ru-RU" sz="2000" smtClean="0"/>
              <a:t>Форма обращения.</a:t>
            </a:r>
          </a:p>
          <a:p>
            <a:pPr eaLnBrk="1" hangingPunct="1"/>
            <a:endParaRPr lang="ru-RU" sz="2000" smtClean="0"/>
          </a:p>
          <a:p>
            <a:pPr eaLnBrk="1" hangingPunct="1"/>
            <a:r>
              <a:rPr lang="ru-RU" sz="2000" smtClean="0"/>
              <a:t>Своеобразие лексики.</a:t>
            </a:r>
          </a:p>
          <a:p>
            <a:pPr eaLnBrk="1" hangingPunct="1"/>
            <a:endParaRPr lang="ru-RU" sz="2000" smtClean="0"/>
          </a:p>
          <a:p>
            <a:pPr eaLnBrk="1" hangingPunct="1"/>
            <a:r>
              <a:rPr lang="ru-RU" sz="2000" smtClean="0"/>
              <a:t>Представление о поэзии как о труде, родственном любому другому и требующем мастерства и огромных затрат энергии.</a:t>
            </a:r>
          </a:p>
        </p:txBody>
      </p:sp>
      <p:pic>
        <p:nvPicPr>
          <p:cNvPr id="145412" name="Picture 11" descr="фини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1911350" y="3213100"/>
            <a:ext cx="2525713" cy="3384550"/>
          </a:xfrm>
          <a:ln w="76200">
            <a:solidFill>
              <a:srgbClr val="EFF274"/>
            </a:solidFill>
          </a:ln>
        </p:spPr>
      </p:pic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1505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" dur="500" fill="hold"/>
                                        <p:tgtEl>
                                          <p:spTgt spid="1505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1505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15053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«Юбилейное».</a:t>
            </a:r>
          </a:p>
        </p:txBody>
      </p:sp>
      <p:sp>
        <p:nvSpPr>
          <p:cNvPr id="158724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z="2400" smtClean="0"/>
              <a:t>Как связаны любовная тема, строки о Пушкине, о современной жизни?</a:t>
            </a:r>
          </a:p>
          <a:p>
            <a:pPr eaLnBrk="1" hangingPunct="1">
              <a:buFont typeface="Wingdings" pitchFamily="2" charset="2"/>
              <a:buNone/>
            </a:pPr>
            <a:endParaRPr lang="ru-RU" sz="2400" smtClean="0"/>
          </a:p>
          <a:p>
            <a:pPr eaLnBrk="1" hangingPunct="1">
              <a:buFont typeface="Wingdings" pitchFamily="2" charset="2"/>
              <a:buNone/>
            </a:pPr>
            <a:r>
              <a:rPr lang="ru-RU" sz="2400" smtClean="0"/>
              <a:t>Какие черты личности Пушкина ценит Маяковский?</a:t>
            </a:r>
          </a:p>
          <a:p>
            <a:pPr eaLnBrk="1" hangingPunct="1">
              <a:buFont typeface="Wingdings" pitchFamily="2" charset="2"/>
              <a:buNone/>
            </a:pPr>
            <a:endParaRPr lang="ru-RU" sz="2400" smtClean="0"/>
          </a:p>
          <a:p>
            <a:pPr eaLnBrk="1" hangingPunct="1">
              <a:buFont typeface="Wingdings" pitchFamily="2" charset="2"/>
              <a:buNone/>
            </a:pPr>
            <a:r>
              <a:rPr lang="ru-RU" sz="2400" smtClean="0"/>
              <a:t>Какова роль концовки?</a:t>
            </a:r>
          </a:p>
        </p:txBody>
      </p:sp>
      <p:pic>
        <p:nvPicPr>
          <p:cNvPr id="146436" name="Picture 6" descr="49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6011863" y="2276475"/>
            <a:ext cx="2144712" cy="3082925"/>
          </a:xfrm>
        </p:spPr>
      </p:pic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2000" fill="hold"/>
                                        <p:tgtEl>
                                          <p:spTgt spid="1587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" dur="2000" fill="hold"/>
                                        <p:tgtEl>
                                          <p:spTgt spid="1587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2000" fill="hold"/>
                                        <p:tgtEl>
                                          <p:spTgt spid="1587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«Сергею Есенину».</a:t>
            </a:r>
          </a:p>
        </p:txBody>
      </p:sp>
      <p:sp>
        <p:nvSpPr>
          <p:cNvPr id="155654" name="Rectangle 6"/>
          <p:cNvSpPr>
            <a:spLocks noGrp="1" noChangeArrowheads="1"/>
          </p:cNvSpPr>
          <p:nvPr>
            <p:ph type="body" sz="half" idx="1"/>
          </p:nvPr>
        </p:nvSpPr>
        <p:spPr>
          <a:solidFill>
            <a:srgbClr val="FF0000"/>
          </a:solidFill>
        </p:spPr>
        <p:txBody>
          <a:bodyPr/>
          <a:lstStyle/>
          <a:p>
            <a:pPr eaLnBrk="1" hangingPunct="1"/>
            <a:r>
              <a:rPr lang="ru-RU" sz="2400" smtClean="0"/>
              <a:t>В этой жизни </a:t>
            </a:r>
          </a:p>
          <a:p>
            <a:pPr algn="r" eaLnBrk="1" hangingPunct="1"/>
            <a:r>
              <a:rPr lang="ru-RU" sz="2400" smtClean="0"/>
              <a:t>Умереть не трудно.</a:t>
            </a:r>
          </a:p>
          <a:p>
            <a:pPr algn="r" eaLnBrk="1" hangingPunct="1"/>
            <a:endParaRPr lang="ru-RU" sz="2400" smtClean="0"/>
          </a:p>
          <a:p>
            <a:pPr eaLnBrk="1" hangingPunct="1"/>
            <a:r>
              <a:rPr lang="ru-RU" sz="2400" smtClean="0"/>
              <a:t>Сделать жизнь -</a:t>
            </a:r>
          </a:p>
          <a:p>
            <a:pPr algn="r" eaLnBrk="1" hangingPunct="1"/>
            <a:r>
              <a:rPr lang="ru-RU" sz="2400" smtClean="0"/>
              <a:t>Значительно </a:t>
            </a:r>
          </a:p>
          <a:p>
            <a:pPr algn="r" eaLnBrk="1" hangingPunct="1"/>
            <a:r>
              <a:rPr lang="ru-RU" sz="2400" smtClean="0"/>
              <a:t>трудней!</a:t>
            </a:r>
          </a:p>
        </p:txBody>
      </p:sp>
      <p:pic>
        <p:nvPicPr>
          <p:cNvPr id="147459" name="Picture 5" descr="L01_06_02_03_26_p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278438" y="1600200"/>
            <a:ext cx="3005137" cy="4530725"/>
          </a:xfrm>
          <a:ln w="12700" cap="flat">
            <a:solidFill>
              <a:srgbClr val="66FFFF"/>
            </a:solidFill>
            <a:prstDash val="lgDashDotDot"/>
          </a:ln>
        </p:spPr>
      </p:pic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565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565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5565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556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556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556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556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556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556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556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556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556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556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556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556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556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556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556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654" grpId="0" build="p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800" smtClean="0"/>
              <a:t>Вступление к поэме </a:t>
            </a:r>
            <a:br>
              <a:rPr lang="ru-RU" sz="3800" smtClean="0"/>
            </a:br>
            <a:r>
              <a:rPr lang="ru-RU" sz="3800" smtClean="0"/>
              <a:t>«Во весь голос».</a:t>
            </a:r>
          </a:p>
        </p:txBody>
      </p:sp>
      <p:sp>
        <p:nvSpPr>
          <p:cNvPr id="15769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000" b="1" smtClean="0"/>
              <a:t>Честный и искренний итог жизненного и творческого пути.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b="1" smtClean="0"/>
              <a:t>1.Причины, побудившие поэта вступить в прямой диалог с потомками.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b="1" smtClean="0"/>
              <a:t>2.Осознание нерушимой связи с эпохой.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b="1" smtClean="0"/>
              <a:t>3.Характер эпохи и задачи поэзии.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b="1" smtClean="0"/>
              <a:t>4.Жесткость и бескомпромиссность оценки своего творчества.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b="1" smtClean="0"/>
              <a:t>5.Поэма Маяковского и традиция литературных памятников.</a:t>
            </a:r>
          </a:p>
        </p:txBody>
      </p:sp>
      <p:pic>
        <p:nvPicPr>
          <p:cNvPr id="148483" name="Picture 5" descr="светить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767388" y="1989138"/>
            <a:ext cx="2890837" cy="4319587"/>
          </a:xfrm>
          <a:ln>
            <a:solidFill>
              <a:schemeClr val="accent2"/>
            </a:solidFill>
          </a:ln>
        </p:spPr>
      </p:pic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2000" fill="hold"/>
                                        <p:tgtEl>
                                          <p:spTgt spid="157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" dur="2000" fill="hold"/>
                                        <p:tgtEl>
                                          <p:spTgt spid="157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2000" fill="hold"/>
                                        <p:tgtEl>
                                          <p:spTgt spid="157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2000" fill="hold"/>
                                        <p:tgtEl>
                                          <p:spTgt spid="157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2000" fill="hold"/>
                                        <p:tgtEl>
                                          <p:spTgt spid="157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6" dur="2000" fill="hold"/>
                                        <p:tgtEl>
                                          <p:spTgt spid="157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Нужна ли нам сатира?</a:t>
            </a:r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ru-RU" sz="2400" b="1" smtClean="0"/>
              <a:t>Рапповцы считали, что сатира наносит вред Советскому государству.</a:t>
            </a:r>
          </a:p>
          <a:p>
            <a:pPr eaLnBrk="1" hangingPunct="1"/>
            <a:endParaRPr lang="ru-RU" sz="2400" b="1" smtClean="0"/>
          </a:p>
          <a:p>
            <a:pPr eaLnBrk="1" hangingPunct="1"/>
            <a:r>
              <a:rPr lang="ru-RU" sz="2400" b="1" smtClean="0"/>
              <a:t>А как думал Маяковский?</a:t>
            </a:r>
          </a:p>
        </p:txBody>
      </p:sp>
      <p:pic>
        <p:nvPicPr>
          <p:cNvPr id="149507" name="Picture 6" descr="L01_05_07__50_p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343525" y="1600200"/>
            <a:ext cx="2874963" cy="2189163"/>
          </a:xfrm>
        </p:spPr>
      </p:pic>
      <p:sp>
        <p:nvSpPr>
          <p:cNvPr id="149508" name="Rectangle 8"/>
          <p:cNvSpPr>
            <a:spLocks noGrp="1" noChangeArrowheads="1"/>
          </p:cNvSpPr>
          <p:nvPr>
            <p:ph sz="quarter" idx="3"/>
          </p:nvPr>
        </p:nvSpPr>
        <p:spPr/>
        <p:txBody>
          <a:bodyPr/>
          <a:lstStyle/>
          <a:p>
            <a:pPr eaLnBrk="1" hangingPunct="1"/>
            <a:endParaRPr lang="ru-RU" sz="2000" smtClean="0"/>
          </a:p>
        </p:txBody>
      </p:sp>
      <p:pic>
        <p:nvPicPr>
          <p:cNvPr id="149509" name="Picture 10" descr="L01_05_07__49_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7538" y="3933825"/>
            <a:ext cx="4537075" cy="227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83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3000" fill="hold"/>
                                        <p:tgtEl>
                                          <p:spTgt spid="183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3000" fill="hold"/>
                                        <p:tgtEl>
                                          <p:spTgt spid="183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3000" fill="hold"/>
                                        <p:tgtEl>
                                          <p:spTgt spid="183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3000" fill="hold"/>
                                        <p:tgtEl>
                                          <p:spTgt spid="183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Семья Маяковских.</a:t>
            </a:r>
          </a:p>
        </p:txBody>
      </p:sp>
      <p:pic>
        <p:nvPicPr>
          <p:cNvPr id="51202" name="Picture 5" descr="L01_05_07___34_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08263" y="1700213"/>
            <a:ext cx="3846512" cy="4897437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81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Сатира Маяковского.</a:t>
            </a:r>
          </a:p>
        </p:txBody>
      </p:sp>
      <p:sp>
        <p:nvSpPr>
          <p:cNvPr id="165892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ru-RU" sz="3600" smtClean="0">
                <a:latin typeface="Monotype Corsiva" pitchFamily="66" charset="0"/>
              </a:rPr>
              <a:t>«Оружия любимейшего род…»</a:t>
            </a:r>
          </a:p>
        </p:txBody>
      </p:sp>
      <p:pic>
        <p:nvPicPr>
          <p:cNvPr id="150531" name="Picture 6" descr="смешной маяк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427538" y="1484313"/>
            <a:ext cx="4259262" cy="4752975"/>
          </a:xfrm>
          <a:ln w="76200" cmpd="tri">
            <a:solidFill>
              <a:srgbClr val="99CCFF"/>
            </a:solidFill>
          </a:ln>
        </p:spPr>
      </p:pic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65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style.fontFamily</p:attrName>
                                        </p:attrNameLst>
                                      </p:cBhvr>
                                      <p:to>
                                        <p:strVal val="Times New Roma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0" y="0"/>
          <a:ext cx="8856663" cy="60213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800" smtClean="0"/>
              <a:t>Основные приемы сатиры Маяковского.</a:t>
            </a:r>
          </a:p>
        </p:txBody>
      </p:sp>
      <p:sp>
        <p:nvSpPr>
          <p:cNvPr id="18637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000" b="1" smtClean="0"/>
              <a:t>Реализация метафоры.</a:t>
            </a:r>
          </a:p>
          <a:p>
            <a:pPr eaLnBrk="1" hangingPunct="1">
              <a:lnSpc>
                <a:spcPct val="80000"/>
              </a:lnSpc>
            </a:pPr>
            <a:endParaRPr lang="ru-RU" sz="2000" b="1" smtClean="0"/>
          </a:p>
          <a:p>
            <a:pPr eaLnBrk="1" hangingPunct="1">
              <a:lnSpc>
                <a:spcPct val="80000"/>
              </a:lnSpc>
            </a:pPr>
            <a:r>
              <a:rPr lang="ru-RU" sz="2000" b="1" smtClean="0"/>
              <a:t>Гротеск.</a:t>
            </a:r>
          </a:p>
          <a:p>
            <a:pPr eaLnBrk="1" hangingPunct="1">
              <a:lnSpc>
                <a:spcPct val="80000"/>
              </a:lnSpc>
            </a:pPr>
            <a:endParaRPr lang="ru-RU" sz="2000" b="1" smtClean="0"/>
          </a:p>
          <a:p>
            <a:pPr eaLnBrk="1" hangingPunct="1">
              <a:lnSpc>
                <a:spcPct val="80000"/>
              </a:lnSpc>
            </a:pPr>
            <a:r>
              <a:rPr lang="ru-RU" sz="2000" b="1" smtClean="0"/>
              <a:t>Фантастика.</a:t>
            </a:r>
          </a:p>
          <a:p>
            <a:pPr eaLnBrk="1" hangingPunct="1">
              <a:lnSpc>
                <a:spcPct val="80000"/>
              </a:lnSpc>
            </a:pPr>
            <a:endParaRPr lang="ru-RU" sz="2000" b="1" smtClean="0"/>
          </a:p>
          <a:p>
            <a:pPr eaLnBrk="1" hangingPunct="1">
              <a:lnSpc>
                <a:spcPct val="80000"/>
              </a:lnSpc>
            </a:pPr>
            <a:r>
              <a:rPr lang="ru-RU" sz="2000" b="1" smtClean="0"/>
              <a:t>Сниженная лексика.</a:t>
            </a:r>
          </a:p>
          <a:p>
            <a:pPr eaLnBrk="1" hangingPunct="1">
              <a:lnSpc>
                <a:spcPct val="80000"/>
              </a:lnSpc>
            </a:pPr>
            <a:endParaRPr lang="ru-RU" sz="2000" b="1" smtClean="0"/>
          </a:p>
          <a:p>
            <a:pPr eaLnBrk="1" hangingPunct="1">
              <a:lnSpc>
                <a:spcPct val="80000"/>
              </a:lnSpc>
            </a:pPr>
            <a:r>
              <a:rPr lang="ru-RU" sz="2000" b="1" smtClean="0"/>
              <a:t>Убийственно-резкие рифмы.</a:t>
            </a:r>
          </a:p>
          <a:p>
            <a:pPr eaLnBrk="1" hangingPunct="1">
              <a:lnSpc>
                <a:spcPct val="80000"/>
              </a:lnSpc>
            </a:pPr>
            <a:endParaRPr lang="ru-RU" sz="2000" b="1" smtClean="0"/>
          </a:p>
          <a:p>
            <a:pPr eaLnBrk="1" hangingPunct="1">
              <a:lnSpc>
                <a:spcPct val="80000"/>
              </a:lnSpc>
            </a:pPr>
            <a:r>
              <a:rPr lang="ru-RU" sz="2000" b="1" smtClean="0"/>
              <a:t>Неологизмы.</a:t>
            </a:r>
          </a:p>
          <a:p>
            <a:pPr eaLnBrk="1" hangingPunct="1">
              <a:lnSpc>
                <a:spcPct val="80000"/>
              </a:lnSpc>
            </a:pPr>
            <a:endParaRPr lang="ru-RU" sz="2000" b="1" smtClean="0"/>
          </a:p>
          <a:p>
            <a:pPr eaLnBrk="1" hangingPunct="1">
              <a:lnSpc>
                <a:spcPct val="80000"/>
              </a:lnSpc>
            </a:pPr>
            <a:r>
              <a:rPr lang="ru-RU" sz="2000" b="1" smtClean="0"/>
              <a:t>Срывание всех и всяческих масок.</a:t>
            </a:r>
          </a:p>
        </p:txBody>
      </p:sp>
      <p:pic>
        <p:nvPicPr>
          <p:cNvPr id="190467" name="Picture 6" descr="L01_05_07___46_p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876800" y="2497138"/>
            <a:ext cx="3810000" cy="2736850"/>
          </a:xfrm>
          <a:ln>
            <a:solidFill>
              <a:schemeClr val="accent2"/>
            </a:solidFill>
          </a:ln>
        </p:spPr>
      </p:pic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63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863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863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3" dur="2000" fill="hold"/>
                                        <p:tgtEl>
                                          <p:spTgt spid="186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5" dur="2000" fill="hold"/>
                                        <p:tgtEl>
                                          <p:spTgt spid="186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7" dur="2000" fill="hold"/>
                                        <p:tgtEl>
                                          <p:spTgt spid="186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9" dur="2000" fill="hold"/>
                                        <p:tgtEl>
                                          <p:spTgt spid="1863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1" dur="2000" fill="hold"/>
                                        <p:tgtEl>
                                          <p:spTgt spid="1863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3" dur="2000" fill="hold"/>
                                        <p:tgtEl>
                                          <p:spTgt spid="1863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5" dur="2000" fill="hold"/>
                                        <p:tgtEl>
                                          <p:spTgt spid="18637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6370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800" smtClean="0"/>
              <a:t>Разгневанной кистью, разящим пером…</a:t>
            </a:r>
          </a:p>
        </p:txBody>
      </p:sp>
      <p:sp>
        <p:nvSpPr>
          <p:cNvPr id="167940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«Мы всех зовем,</a:t>
            </a:r>
          </a:p>
          <a:p>
            <a:pPr algn="ctr" eaLnBrk="1" hangingPunct="1"/>
            <a:r>
              <a:rPr lang="ru-RU" smtClean="0"/>
              <a:t> чтоб в лоб,</a:t>
            </a:r>
          </a:p>
          <a:p>
            <a:pPr eaLnBrk="1" hangingPunct="1"/>
            <a:r>
              <a:rPr lang="ru-RU" smtClean="0"/>
              <a:t> а не пятясь</a:t>
            </a:r>
          </a:p>
          <a:p>
            <a:pPr algn="ctr" eaLnBrk="1" hangingPunct="1"/>
            <a:r>
              <a:rPr lang="ru-RU" smtClean="0"/>
              <a:t> критика</a:t>
            </a:r>
          </a:p>
          <a:p>
            <a:pPr eaLnBrk="1" hangingPunct="1"/>
            <a:r>
              <a:rPr lang="ru-RU" smtClean="0"/>
              <a:t> дрянь</a:t>
            </a:r>
          </a:p>
          <a:p>
            <a:pPr algn="ctr" eaLnBrk="1" hangingPunct="1"/>
            <a:r>
              <a:rPr lang="ru-RU" smtClean="0"/>
              <a:t> косила».</a:t>
            </a:r>
          </a:p>
        </p:txBody>
      </p:sp>
      <p:pic>
        <p:nvPicPr>
          <p:cNvPr id="191491" name="Picture 6" descr="сатира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292725" y="1557338"/>
            <a:ext cx="3455988" cy="4895850"/>
          </a:xfrm>
          <a:ln w="76200">
            <a:solidFill>
              <a:schemeClr val="accent2"/>
            </a:solidFill>
          </a:ln>
        </p:spPr>
      </p:pic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3000"/>
                                        <p:tgtEl>
                                          <p:spTgt spid="1679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3000"/>
                                        <p:tgtEl>
                                          <p:spTgt spid="1679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3000"/>
                                        <p:tgtEl>
                                          <p:spTgt spid="1679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3000"/>
                                        <p:tgtEl>
                                          <p:spTgt spid="1679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3000"/>
                                        <p:tgtEl>
                                          <p:spTgt spid="1679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3000"/>
                                        <p:tgtEl>
                                          <p:spTgt spid="1679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«О дряни»</a:t>
            </a:r>
          </a:p>
        </p:txBody>
      </p:sp>
      <p:sp>
        <p:nvSpPr>
          <p:cNvPr id="174086" name="Rectangle 6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ru-RU" sz="2000" smtClean="0"/>
              <a:t>Назначение грубой лексики в выражении авторской позиции.</a:t>
            </a:r>
          </a:p>
          <a:p>
            <a:pPr eaLnBrk="1" hangingPunct="1"/>
            <a:endParaRPr lang="ru-RU" sz="2000" smtClean="0"/>
          </a:p>
          <a:p>
            <a:pPr eaLnBrk="1" hangingPunct="1"/>
            <a:r>
              <a:rPr lang="ru-RU" sz="2000" smtClean="0"/>
              <a:t>Социально-психологическая сущность мещанства и новизна облика советского мещанина.</a:t>
            </a:r>
          </a:p>
          <a:p>
            <a:pPr eaLnBrk="1" hangingPunct="1"/>
            <a:endParaRPr lang="ru-RU" sz="2000" smtClean="0"/>
          </a:p>
          <a:p>
            <a:pPr eaLnBrk="1" hangingPunct="1"/>
            <a:r>
              <a:rPr lang="ru-RU" sz="2000" smtClean="0"/>
              <a:t>Функция гротеска.</a:t>
            </a:r>
          </a:p>
          <a:p>
            <a:pPr eaLnBrk="1" hangingPunct="1"/>
            <a:endParaRPr lang="ru-RU" sz="2000" smtClean="0"/>
          </a:p>
          <a:p>
            <a:pPr eaLnBrk="1" hangingPunct="1"/>
            <a:r>
              <a:rPr lang="ru-RU" sz="2000" smtClean="0"/>
              <a:t>Роль предметной детали.</a:t>
            </a:r>
          </a:p>
        </p:txBody>
      </p:sp>
      <p:pic>
        <p:nvPicPr>
          <p:cNvPr id="192515" name="Picture 5" descr="L01_05_07__55_p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651500" y="1844675"/>
            <a:ext cx="3097213" cy="4679950"/>
          </a:xfrm>
          <a:ln>
            <a:solidFill>
              <a:srgbClr val="FF0000"/>
            </a:solidFill>
          </a:ln>
        </p:spPr>
      </p:pic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1740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" dur="500" fill="hold"/>
                                        <p:tgtEl>
                                          <p:spTgt spid="1740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1740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1740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Многоликое мурло мещанина.</a:t>
            </a:r>
          </a:p>
        </p:txBody>
      </p:sp>
      <p:sp>
        <p:nvSpPr>
          <p:cNvPr id="17817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ru-RU" sz="2400" smtClean="0"/>
              <a:t>Сатира как орудие общественной борьбы.</a:t>
            </a:r>
          </a:p>
          <a:p>
            <a:pPr eaLnBrk="1" hangingPunct="1"/>
            <a:endParaRPr lang="ru-RU" sz="2400" smtClean="0"/>
          </a:p>
          <a:p>
            <a:pPr eaLnBrk="1" hangingPunct="1"/>
            <a:r>
              <a:rPr lang="ru-RU" sz="2400" smtClean="0"/>
              <a:t>Утверждение общественной значимости искусства.</a:t>
            </a:r>
          </a:p>
        </p:txBody>
      </p:sp>
      <p:pic>
        <p:nvPicPr>
          <p:cNvPr id="193539" name="Picture 6" descr="L01_05_07__53_p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724525" y="1628775"/>
            <a:ext cx="2808288" cy="4752975"/>
          </a:xfrm>
          <a:ln>
            <a:solidFill>
              <a:srgbClr val="FF0000"/>
            </a:solidFill>
          </a:ln>
        </p:spPr>
      </p:pic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78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" dur="2000" fill="hold"/>
                                        <p:tgtEl>
                                          <p:spTgt spid="178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3" dur="2000" fill="hold"/>
                                        <p:tgtEl>
                                          <p:spTgt spid="178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178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800" smtClean="0"/>
              <a:t>«</a:t>
            </a:r>
            <a:r>
              <a:rPr lang="ru-RU" sz="3000" smtClean="0"/>
              <a:t>Прозаседавшиеся». Антибюрократическая сатира Маяковского.</a:t>
            </a:r>
          </a:p>
        </p:txBody>
      </p:sp>
      <p:sp>
        <p:nvSpPr>
          <p:cNvPr id="177157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ru-RU" sz="2000" b="1" smtClean="0"/>
              <a:t>Композиция произведения, нарастание сатирического эффекта.</a:t>
            </a:r>
          </a:p>
          <a:p>
            <a:pPr eaLnBrk="1" hangingPunct="1"/>
            <a:endParaRPr lang="ru-RU" sz="2000" b="1" smtClean="0"/>
          </a:p>
          <a:p>
            <a:pPr eaLnBrk="1" hangingPunct="1"/>
            <a:r>
              <a:rPr lang="ru-RU" sz="2000" b="1" smtClean="0"/>
              <a:t>Авторская ирония, языковая игра, реализованная метафора и гротеск.</a:t>
            </a:r>
          </a:p>
          <a:p>
            <a:pPr eaLnBrk="1" hangingPunct="1"/>
            <a:endParaRPr lang="ru-RU" sz="2000" b="1" smtClean="0"/>
          </a:p>
          <a:p>
            <a:pPr eaLnBrk="1" hangingPunct="1"/>
            <a:r>
              <a:rPr lang="ru-RU" sz="2000" b="1" smtClean="0"/>
              <a:t>Бюрократическая машина и человек</a:t>
            </a:r>
            <a:r>
              <a:rPr lang="ru-RU" sz="1800" b="1" smtClean="0"/>
              <a:t>.</a:t>
            </a:r>
          </a:p>
        </p:txBody>
      </p:sp>
      <p:pic>
        <p:nvPicPr>
          <p:cNvPr id="194563" name="Picture 7" descr="проза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251450" y="2133600"/>
            <a:ext cx="3243263" cy="3671888"/>
          </a:xfrm>
          <a:ln w="76200" cmpd="tri">
            <a:solidFill>
              <a:schemeClr val="accent2"/>
            </a:solidFill>
          </a:ln>
        </p:spPr>
      </p:pic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2000" fill="hold"/>
                                        <p:tgtEl>
                                          <p:spTgt spid="177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" dur="2000" fill="hold"/>
                                        <p:tgtEl>
                                          <p:spTgt spid="1771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2000" fill="hold"/>
                                        <p:tgtEl>
                                          <p:spTgt spid="1771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Объекты сатиры.</a:t>
            </a:r>
          </a:p>
        </p:txBody>
      </p:sp>
      <p:sp>
        <p:nvSpPr>
          <p:cNvPr id="19251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ru-RU" sz="2400" smtClean="0"/>
              <a:t>«Трус», «Подлиза», «Помпадур», «Птичка божья», «Мразь», «Ханжа», «Сплетник», «Столп»,»Плюшкин», «Халтурщик», «Служака»,»Хорошее отношение к взяточникам» и другие..</a:t>
            </a:r>
          </a:p>
        </p:txBody>
      </p:sp>
      <p:pic>
        <p:nvPicPr>
          <p:cNvPr id="195587" name="Picture 5" descr="L01_05_07__57_p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795963" y="1700213"/>
            <a:ext cx="2603500" cy="4176712"/>
          </a:xfrm>
          <a:ln w="57150">
            <a:solidFill>
              <a:srgbClr val="FF0000"/>
            </a:solidFill>
          </a:ln>
        </p:spPr>
      </p:pic>
      <p:sp>
        <p:nvSpPr>
          <p:cNvPr id="195588" name="Line 6"/>
          <p:cNvSpPr>
            <a:spLocks noChangeShapeType="1"/>
          </p:cNvSpPr>
          <p:nvPr/>
        </p:nvSpPr>
        <p:spPr bwMode="auto">
          <a:xfrm>
            <a:off x="4500563" y="4437063"/>
            <a:ext cx="1008062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95589" name="Line 7"/>
          <p:cNvSpPr>
            <a:spLocks noChangeShapeType="1"/>
          </p:cNvSpPr>
          <p:nvPr/>
        </p:nvSpPr>
        <p:spPr bwMode="auto">
          <a:xfrm flipV="1">
            <a:off x="4643438" y="2636838"/>
            <a:ext cx="936625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95590" name="Line 8"/>
          <p:cNvSpPr>
            <a:spLocks noChangeShapeType="1"/>
          </p:cNvSpPr>
          <p:nvPr/>
        </p:nvSpPr>
        <p:spPr bwMode="auto">
          <a:xfrm>
            <a:off x="4643438" y="3573463"/>
            <a:ext cx="936625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2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2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2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6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800" smtClean="0"/>
              <a:t>«</a:t>
            </a:r>
            <a:r>
              <a:rPr lang="ru-RU" sz="3000" smtClean="0"/>
              <a:t>О</a:t>
            </a:r>
            <a:r>
              <a:rPr lang="ru-RU" sz="3800" smtClean="0"/>
              <a:t>, до чего же всего у нас много и до чего же ж мало умеют!</a:t>
            </a:r>
            <a:br>
              <a:rPr lang="ru-RU" sz="3800" smtClean="0"/>
            </a:br>
            <a:r>
              <a:rPr lang="ru-RU" sz="1400" smtClean="0"/>
              <a:t/>
            </a:r>
            <a:br>
              <a:rPr lang="ru-RU" sz="1400" smtClean="0"/>
            </a:br>
            <a:r>
              <a:rPr lang="ru-RU" smtClean="0"/>
              <a:t>.</a:t>
            </a:r>
          </a:p>
        </p:txBody>
      </p:sp>
      <p:sp>
        <p:nvSpPr>
          <p:cNvPr id="196610" name="Rectangle 7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ru-RU" sz="2400" smtClean="0"/>
              <a:t>«Земля наша обильна».</a:t>
            </a:r>
          </a:p>
        </p:txBody>
      </p:sp>
      <p:sp>
        <p:nvSpPr>
          <p:cNvPr id="196611" name="Rectangle 8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r>
              <a:rPr lang="ru-RU" sz="2400" smtClean="0"/>
              <a:t>«О фиасках, апогеях и других неведомых вещах».</a:t>
            </a:r>
          </a:p>
        </p:txBody>
      </p:sp>
      <p:pic>
        <p:nvPicPr>
          <p:cNvPr id="196612" name="Picture 9" descr="во весь голос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8538" y="2565400"/>
            <a:ext cx="3025775" cy="4149725"/>
          </a:xfrm>
          <a:prstGeom prst="rect">
            <a:avLst/>
          </a:prstGeom>
          <a:noFill/>
          <a:ln w="76200" cmpd="tri">
            <a:solidFill>
              <a:srgbClr val="99CCFF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66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800" smtClean="0"/>
              <a:t>Пьеса «Баня» -любимое детище поэта.</a:t>
            </a:r>
          </a:p>
        </p:txBody>
      </p:sp>
      <p:sp>
        <p:nvSpPr>
          <p:cNvPr id="197634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«Драма в 6 действиях с цирком и фейерверком».</a:t>
            </a:r>
          </a:p>
        </p:txBody>
      </p:sp>
      <p:pic>
        <p:nvPicPr>
          <p:cNvPr id="198662" name="Picture 6" descr="L01_05_07__58_p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003800" y="1557338"/>
            <a:ext cx="3529013" cy="4895850"/>
          </a:xfrm>
        </p:spPr>
      </p:pic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3000"/>
                                        <p:tgtEl>
                                          <p:spTgt spid="198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800" smtClean="0"/>
              <a:t>«Меня вот любить учили в Бутырках».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1600200"/>
            <a:ext cx="3814763" cy="4530725"/>
          </a:xfrm>
        </p:spPr>
        <p:txBody>
          <a:bodyPr/>
          <a:lstStyle/>
          <a:p>
            <a:pPr eaLnBrk="1" hangingPunct="1"/>
            <a:r>
              <a:rPr lang="ru-RU" sz="2400" smtClean="0"/>
              <a:t>Глядят ежедневное солнце-</a:t>
            </a:r>
          </a:p>
          <a:p>
            <a:pPr eaLnBrk="1" hangingPunct="1"/>
            <a:r>
              <a:rPr lang="ru-RU" sz="2400" smtClean="0"/>
              <a:t>Зазнаются:</a:t>
            </a:r>
          </a:p>
          <a:p>
            <a:pPr eaLnBrk="1" hangingPunct="1"/>
            <a:r>
              <a:rPr lang="ru-RU" sz="2400" smtClean="0"/>
              <a:t>« Чего, мол, стоют лученышки эти?»</a:t>
            </a:r>
          </a:p>
          <a:p>
            <a:pPr eaLnBrk="1" hangingPunct="1"/>
            <a:r>
              <a:rPr lang="ru-RU" sz="2400" smtClean="0"/>
              <a:t>А я</a:t>
            </a:r>
          </a:p>
          <a:p>
            <a:pPr eaLnBrk="1" hangingPunct="1"/>
            <a:r>
              <a:rPr lang="ru-RU" sz="2400" smtClean="0"/>
              <a:t>За стенного</a:t>
            </a:r>
          </a:p>
          <a:p>
            <a:pPr eaLnBrk="1" hangingPunct="1"/>
            <a:r>
              <a:rPr lang="ru-RU" sz="2400" smtClean="0"/>
              <a:t>За желтого зайца</a:t>
            </a:r>
          </a:p>
          <a:p>
            <a:pPr eaLnBrk="1" hangingPunct="1"/>
            <a:r>
              <a:rPr lang="ru-RU" sz="2400" smtClean="0"/>
              <a:t>Отдал бы тогда все на свете!</a:t>
            </a:r>
          </a:p>
        </p:txBody>
      </p:sp>
      <p:pic>
        <p:nvPicPr>
          <p:cNvPr id="52227" name="Picture 5" descr="Безымянный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872038" y="2395538"/>
            <a:ext cx="3814762" cy="2938462"/>
          </a:xfrm>
          <a:ln cap="flat">
            <a:solidFill>
              <a:schemeClr val="accent2"/>
            </a:solidFill>
            <a:prstDash val="lgDashDot"/>
          </a:ln>
        </p:spPr>
      </p:pic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2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" dur="20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20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20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2000" fill="hold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6" dur="2000" fill="hold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2000" fill="hold"/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7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pPr eaLnBrk="1" hangingPunct="1"/>
            <a:r>
              <a:rPr lang="ru-RU" smtClean="0"/>
              <a:t>Феерическая комедия «Клоп».</a:t>
            </a:r>
          </a:p>
        </p:txBody>
      </p:sp>
      <p:pic>
        <p:nvPicPr>
          <p:cNvPr id="200723" name="Picture 19" descr="эскизы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1262063" y="1844675"/>
            <a:ext cx="3454400" cy="4464050"/>
          </a:xfrm>
          <a:ln w="57150">
            <a:solidFill>
              <a:schemeClr val="accent2"/>
            </a:solidFill>
          </a:ln>
        </p:spPr>
      </p:pic>
      <p:pic>
        <p:nvPicPr>
          <p:cNvPr id="200724" name="Picture 20" descr="рисунок к клопу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5381625" y="1844675"/>
            <a:ext cx="3138488" cy="4537075"/>
          </a:xfrm>
          <a:ln w="57150">
            <a:solidFill>
              <a:schemeClr val="accent2"/>
            </a:solidFill>
          </a:ln>
        </p:spPr>
      </p:pic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07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07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07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0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007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007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007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0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Разоблачение мещанства.</a:t>
            </a:r>
          </a:p>
        </p:txBody>
      </p:sp>
      <p:pic>
        <p:nvPicPr>
          <p:cNvPr id="202761" name="Picture 9" descr="клоп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97088" y="1628775"/>
            <a:ext cx="1465262" cy="2160588"/>
          </a:xfrm>
        </p:spPr>
      </p:pic>
      <p:pic>
        <p:nvPicPr>
          <p:cNvPr id="202763" name="Picture 11" descr="натур клоп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1828800" y="3941763"/>
            <a:ext cx="1981200" cy="2189162"/>
          </a:xfrm>
        </p:spPr>
      </p:pic>
      <p:pic>
        <p:nvPicPr>
          <p:cNvPr id="202765" name="Picture 13" descr="присыпкин"/>
          <p:cNvPicPr>
            <a:picLocks noGrp="1" noChangeAspect="1" noChangeArrowheads="1"/>
          </p:cNvPicPr>
          <p:nvPr>
            <p:ph sz="half" idx="3"/>
          </p:nvPr>
        </p:nvPicPr>
        <p:blipFill>
          <a:blip r:embed="rId4"/>
          <a:srcRect/>
          <a:stretch>
            <a:fillRect/>
          </a:stretch>
        </p:blipFill>
        <p:spPr>
          <a:xfrm>
            <a:off x="4787900" y="1989138"/>
            <a:ext cx="3079750" cy="4032250"/>
          </a:xfrm>
        </p:spPr>
      </p:pic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27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27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27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2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27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27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27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2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27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27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27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2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Маяковский –поэт-новатор.</a:t>
            </a:r>
          </a:p>
        </p:txBody>
      </p:sp>
      <p:sp>
        <p:nvSpPr>
          <p:cNvPr id="20480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ru-RU" sz="2000" b="1" smtClean="0"/>
              <a:t>1. Новаторское содержание.</a:t>
            </a:r>
          </a:p>
          <a:p>
            <a:pPr eaLnBrk="1" hangingPunct="1"/>
            <a:endParaRPr lang="ru-RU" sz="2000" b="1" smtClean="0"/>
          </a:p>
          <a:p>
            <a:pPr eaLnBrk="1" hangingPunct="1"/>
            <a:r>
              <a:rPr lang="ru-RU" sz="2000" b="1" smtClean="0"/>
              <a:t>2.Маяковский становится оратором, трибуном, а его стих звучит как политическая речь, прокламация, воззвание.</a:t>
            </a:r>
          </a:p>
          <a:p>
            <a:pPr eaLnBrk="1" hangingPunct="1"/>
            <a:endParaRPr lang="ru-RU" sz="2000" b="1" smtClean="0"/>
          </a:p>
          <a:p>
            <a:pPr eaLnBrk="1" hangingPunct="1"/>
            <a:r>
              <a:rPr lang="ru-RU" sz="2000" b="1" smtClean="0"/>
              <a:t>3.Маяковский искал новую форму для поэта-агитатора, газетчика, пропагандиста.</a:t>
            </a:r>
          </a:p>
        </p:txBody>
      </p:sp>
      <p:pic>
        <p:nvPicPr>
          <p:cNvPr id="200707" name="Picture 7" descr="как делать8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662613" y="2205038"/>
            <a:ext cx="2524125" cy="3744912"/>
          </a:xfrm>
          <a:ln w="57150" cmpd="thickThin">
            <a:solidFill>
              <a:schemeClr val="tx1"/>
            </a:solidFill>
          </a:ln>
        </p:spPr>
      </p:pic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2000" fill="hold"/>
                                        <p:tgtEl>
                                          <p:spTgt spid="204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" dur="2000" fill="hold"/>
                                        <p:tgtEl>
                                          <p:spTgt spid="204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2000" fill="hold"/>
                                        <p:tgtEl>
                                          <p:spTgt spid="2048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800" smtClean="0"/>
              <a:t>В чем особенности поэзии Маяковского?</a:t>
            </a:r>
          </a:p>
        </p:txBody>
      </p:sp>
      <p:sp>
        <p:nvSpPr>
          <p:cNvPr id="20582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000" b="1" smtClean="0"/>
              <a:t>1. В языке. «Слово- полководец человеческой силы», отсюда установка на разговорную народную речь и ораторские интонации.</a:t>
            </a:r>
          </a:p>
          <a:p>
            <a:pPr eaLnBrk="1" hangingPunct="1">
              <a:lnSpc>
                <a:spcPct val="80000"/>
              </a:lnSpc>
            </a:pPr>
            <a:endParaRPr lang="ru-RU" sz="2000" b="1" smtClean="0"/>
          </a:p>
          <a:p>
            <a:pPr eaLnBrk="1" hangingPunct="1">
              <a:lnSpc>
                <a:spcPct val="80000"/>
              </a:lnSpc>
            </a:pPr>
            <a:r>
              <a:rPr lang="ru-RU" sz="2000" b="1" smtClean="0"/>
              <a:t>2.Использование неологизмов.</a:t>
            </a:r>
          </a:p>
          <a:p>
            <a:pPr eaLnBrk="1" hangingPunct="1">
              <a:lnSpc>
                <a:spcPct val="80000"/>
              </a:lnSpc>
            </a:pPr>
            <a:endParaRPr lang="ru-RU" sz="2000" b="1" smtClean="0"/>
          </a:p>
          <a:p>
            <a:pPr eaLnBrk="1" hangingPunct="1">
              <a:lnSpc>
                <a:spcPct val="80000"/>
              </a:lnSpc>
            </a:pPr>
            <a:r>
              <a:rPr lang="ru-RU" sz="2000" b="1" smtClean="0"/>
              <a:t>3.Частое использование тонической системы стихосложения вместо традиционной силлабо-тонической.</a:t>
            </a:r>
          </a:p>
        </p:txBody>
      </p:sp>
      <p:pic>
        <p:nvPicPr>
          <p:cNvPr id="201731" name="Picture 5" descr="111"/>
          <p:cNvPicPr>
            <a:picLocks noGrp="1" noChangeAspect="1" noChangeArrowheads="1" noCrop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6156325" y="2349500"/>
            <a:ext cx="2141538" cy="2141538"/>
          </a:xfrm>
        </p:spPr>
      </p:pic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2000" fill="hold"/>
                                        <p:tgtEl>
                                          <p:spTgt spid="205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" dur="2000" fill="hold"/>
                                        <p:tgtEl>
                                          <p:spTgt spid="205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2000" fill="hold"/>
                                        <p:tgtEl>
                                          <p:spTgt spid="205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Почему поэт писал «лесенкой»?</a:t>
            </a:r>
          </a:p>
        </p:txBody>
      </p:sp>
      <p:pic>
        <p:nvPicPr>
          <p:cNvPr id="202754" name="Picture 5" descr="47"/>
          <p:cNvPicPr>
            <a:picLocks noGrp="1" noChangeAspect="1" noChangeArrowheads="1" noCro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42988" y="2492375"/>
            <a:ext cx="3600450" cy="1600200"/>
          </a:xfrm>
        </p:spPr>
      </p:pic>
      <p:sp>
        <p:nvSpPr>
          <p:cNvPr id="206851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r>
              <a:rPr lang="ru-RU" sz="2400" smtClean="0"/>
              <a:t>1.Для предварительного вчитывания в стих.</a:t>
            </a:r>
          </a:p>
          <a:p>
            <a:pPr eaLnBrk="1" hangingPunct="1"/>
            <a:endParaRPr lang="ru-RU" sz="2400" smtClean="0"/>
          </a:p>
          <a:p>
            <a:pPr eaLnBrk="1" hangingPunct="1"/>
            <a:r>
              <a:rPr lang="ru-RU" sz="2400" smtClean="0"/>
              <a:t>2.Для лучшего усвоения всех его ритмических свойств.</a:t>
            </a:r>
          </a:p>
          <a:p>
            <a:pPr eaLnBrk="1" hangingPunct="1"/>
            <a:endParaRPr lang="ru-RU" sz="2400" smtClean="0"/>
          </a:p>
          <a:p>
            <a:pPr eaLnBrk="1" hangingPunct="1"/>
            <a:r>
              <a:rPr lang="ru-RU" sz="2400" smtClean="0"/>
              <a:t>3.Для выделения самых значительных слов.</a:t>
            </a:r>
          </a:p>
        </p:txBody>
      </p:sp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206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" dur="2000" fill="hold"/>
                                        <p:tgtEl>
                                          <p:spTgt spid="206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3" dur="2000" fill="hold"/>
                                        <p:tgtEl>
                                          <p:spTgt spid="206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5" dur="2000" fill="hold"/>
                                        <p:tgtEl>
                                          <p:spTgt spid="206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850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Богатство рифм.</a:t>
            </a:r>
          </a:p>
        </p:txBody>
      </p:sp>
      <p:pic>
        <p:nvPicPr>
          <p:cNvPr id="203778" name="Picture 5" descr="17"/>
          <p:cNvPicPr>
            <a:picLocks noGrp="1" noChangeAspect="1" noChangeArrowheads="1" noCro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331913" y="2378075"/>
            <a:ext cx="2808287" cy="2808288"/>
          </a:xfrm>
        </p:spPr>
      </p:pic>
      <p:sp>
        <p:nvSpPr>
          <p:cNvPr id="207875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r>
              <a:rPr lang="ru-RU" sz="2400" smtClean="0"/>
              <a:t>1.Рифма неточная: призванной- капризной.</a:t>
            </a:r>
          </a:p>
          <a:p>
            <a:pPr eaLnBrk="1" hangingPunct="1"/>
            <a:endParaRPr lang="ru-RU" sz="2400" smtClean="0"/>
          </a:p>
          <a:p>
            <a:pPr eaLnBrk="1" hangingPunct="1"/>
            <a:r>
              <a:rPr lang="ru-RU" sz="2400" smtClean="0"/>
              <a:t>2.Рифма составная: </a:t>
            </a:r>
          </a:p>
          <a:p>
            <a:pPr eaLnBrk="1" hangingPunct="1"/>
            <a:r>
              <a:rPr lang="ru-RU" sz="2400" smtClean="0"/>
              <a:t>Лет до ста</a:t>
            </a:r>
          </a:p>
          <a:p>
            <a:pPr algn="ctr" eaLnBrk="1" hangingPunct="1"/>
            <a:r>
              <a:rPr lang="ru-RU" sz="2400" smtClean="0"/>
              <a:t>расти</a:t>
            </a:r>
          </a:p>
          <a:p>
            <a:pPr eaLnBrk="1" hangingPunct="1"/>
            <a:r>
              <a:rPr lang="ru-RU" sz="2400" smtClean="0"/>
              <a:t> Нам</a:t>
            </a:r>
          </a:p>
          <a:p>
            <a:pPr algn="ctr" eaLnBrk="1" hangingPunct="1"/>
            <a:r>
              <a:rPr lang="ru-RU" sz="2400" smtClean="0"/>
              <a:t> без старости.</a:t>
            </a:r>
          </a:p>
        </p:txBody>
      </p:sp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07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" dur="2000" fill="hold"/>
                                        <p:tgtEl>
                                          <p:spTgt spid="207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3" dur="2000" fill="hold"/>
                                        <p:tgtEl>
                                          <p:spTgt spid="207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5" dur="2000" fill="hold"/>
                                        <p:tgtEl>
                                          <p:spTgt spid="207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7" dur="2000" fill="hold"/>
                                        <p:tgtEl>
                                          <p:spTgt spid="207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9" dur="2000" fill="hold"/>
                                        <p:tgtEl>
                                          <p:spTgt spid="2078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1" dur="2000" fill="hold"/>
                                        <p:tgtEl>
                                          <p:spTgt spid="2078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874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800" smtClean="0"/>
              <a:t>Трагическое предощущение ранней гибели.</a:t>
            </a:r>
          </a:p>
        </p:txBody>
      </p:sp>
      <p:sp>
        <p:nvSpPr>
          <p:cNvPr id="15360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ru-RU" sz="3200" b="1" smtClean="0">
                <a:latin typeface="Monotype Corsiva" pitchFamily="66" charset="0"/>
              </a:rPr>
              <a:t>Осознание трагической несовместимости своего художественного видения с функцией верного слуги победившего режима.</a:t>
            </a:r>
          </a:p>
        </p:txBody>
      </p:sp>
      <p:pic>
        <p:nvPicPr>
          <p:cNvPr id="204803" name="Picture 5" descr="портрет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929188" y="1773238"/>
            <a:ext cx="3570287" cy="4032250"/>
          </a:xfrm>
          <a:ln w="76200">
            <a:solidFill>
              <a:schemeClr val="tx1"/>
            </a:solidFill>
          </a:ln>
        </p:spPr>
      </p:pic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3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53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Маяковский – детям.</a:t>
            </a:r>
          </a:p>
        </p:txBody>
      </p:sp>
      <p:pic>
        <p:nvPicPr>
          <p:cNvPr id="205826" name="Picture 6" descr="м детV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42988" y="1628775"/>
            <a:ext cx="3302000" cy="4537075"/>
          </a:xfrm>
          <a:solidFill>
            <a:srgbClr val="FF0000"/>
          </a:solidFill>
          <a:ln w="76200" cmpd="tri">
            <a:solidFill>
              <a:srgbClr val="99CCFF"/>
            </a:solidFill>
          </a:ln>
        </p:spPr>
      </p:pic>
      <p:pic>
        <p:nvPicPr>
          <p:cNvPr id="205827" name="Picture 7" descr="ма дет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122863" y="1600200"/>
            <a:ext cx="3317875" cy="4530725"/>
          </a:xfrm>
          <a:ln w="76200" cmpd="tri">
            <a:solidFill>
              <a:srgbClr val="000000"/>
            </a:solidFill>
          </a:ln>
        </p:spPr>
      </p:pic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63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3170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/>
              <a:t>Я.Смеляков о Маяковском.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/>
              <a:t>Как ты нужен стране сейчас,</a:t>
            </a:r>
          </a:p>
          <a:p>
            <a:pPr eaLnBrk="1" hangingPunct="1">
              <a:defRPr/>
            </a:pPr>
            <a:r>
              <a:rPr lang="ru-RU"/>
              <a:t>Клубу, площади и газетам,</a:t>
            </a:r>
          </a:p>
          <a:p>
            <a:pPr eaLnBrk="1" hangingPunct="1">
              <a:defRPr/>
            </a:pPr>
            <a:r>
              <a:rPr lang="ru-RU"/>
              <a:t>Революции трубный бас,</a:t>
            </a:r>
          </a:p>
          <a:p>
            <a:pPr eaLnBrk="1" hangingPunct="1">
              <a:defRPr/>
            </a:pPr>
            <a:r>
              <a:rPr lang="ru-RU"/>
              <a:t>Голос истинного поэта!</a:t>
            </a:r>
          </a:p>
        </p:txBody>
      </p:sp>
      <p:pic>
        <p:nvPicPr>
          <p:cNvPr id="206851" name="Picture 4" descr="L01_05_07___42_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67400" y="2852738"/>
            <a:ext cx="3276600" cy="374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873" name="Picture 5" descr="3 маяк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1258888" y="692150"/>
            <a:ext cx="7058025" cy="5905500"/>
          </a:xfrm>
          <a:ln w="38100">
            <a:solidFill>
              <a:schemeClr val="accent2"/>
            </a:solidFill>
          </a:ln>
        </p:spPr>
      </p:pic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800" smtClean="0"/>
              <a:t>Маяковский в художественной студии.</a:t>
            </a:r>
          </a:p>
        </p:txBody>
      </p:sp>
      <p:sp>
        <p:nvSpPr>
          <p:cNvPr id="5325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86020" name="Picture 4" descr="L01_05_07___05_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350" y="1557338"/>
            <a:ext cx="6697663" cy="4487862"/>
          </a:xfrm>
          <a:prstGeom prst="rect">
            <a:avLst/>
          </a:prstGeom>
          <a:noFill/>
          <a:ln w="76200">
            <a:pattFill prst="solidDmnd">
              <a:fgClr>
                <a:srgbClr val="FF0000"/>
              </a:fgClr>
              <a:bgClr>
                <a:schemeClr val="hlink"/>
              </a:bgClr>
            </a:pattFill>
            <a:miter lim="800000"/>
            <a:headEnd/>
            <a:tailEnd/>
          </a:ln>
        </p:spPr>
      </p:pic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86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86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18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Используемая литература.</a:t>
            </a:r>
          </a:p>
        </p:txBody>
      </p:sp>
      <p:sp>
        <p:nvSpPr>
          <p:cNvPr id="20889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400" smtClean="0"/>
              <a:t>1. В.В. Агеносов, Э.Л. Безносов, Н.С.Выгон «Русская литература ХХ века»,М., «Дрофа»,2001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2.Е.Н.Колокольцев «Развитие речи 10-11 классы»,М «Дрофа», 2007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3.Библиотека классики. «Русская поэзия первой половины ХХ века»,М, «Дрофа», 2007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4.Е.П.Педчак «Русская литература ХХ века», Ростов-на-Дону, «Феникс», 2003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5.Е.М.Болдарева, А.В.Леденев «Поэзия серебряного века в школе»,М, «Дрофа», 2001.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6.М.А. Нянковский «Уроки литературы в 11 классе»,Ярославль, Академия развития, 2003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Материалы периодической печати.</a:t>
            </a:r>
          </a:p>
        </p:txBody>
      </p:sp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481013" y="284163"/>
            <a:ext cx="8156575" cy="1081087"/>
          </a:xfrm>
        </p:spPr>
        <p:txBody>
          <a:bodyPr/>
          <a:lstStyle/>
          <a:p>
            <a:pPr eaLnBrk="1" hangingPunct="1">
              <a:defRPr/>
            </a:pPr>
            <a:r>
              <a:rPr lang="ru-RU"/>
              <a:t>Маяковский- футурист.</a:t>
            </a:r>
          </a:p>
        </p:txBody>
      </p:sp>
      <p:pic>
        <p:nvPicPr>
          <p:cNvPr id="83973" name="Picture 5" descr="L01_05_07___02_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87700" y="1844675"/>
            <a:ext cx="3108325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83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800" smtClean="0"/>
              <a:t>Маяковский и Бурлюк в «Кафе поэтов».</a:t>
            </a:r>
          </a:p>
        </p:txBody>
      </p:sp>
      <p:pic>
        <p:nvPicPr>
          <p:cNvPr id="87045" name="Picture 5" descr="L01_05_07___12_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59113" y="1773238"/>
            <a:ext cx="3313112" cy="4392612"/>
          </a:xfrm>
          <a:prstGeom prst="rect">
            <a:avLst/>
          </a:prstGeom>
          <a:solidFill>
            <a:srgbClr val="FF0000"/>
          </a:solidFill>
          <a:ln w="76200" cmpd="tri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 advClick="0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87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8|1.6|1.3|1.3|1.2|0.9|1.1|0.8|1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9|1.9|0.8|0.8|0.6|0.6|0.7|0.6|0.6|0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1.5|0.5|0.7|0.8|0.9"/>
</p:tagLst>
</file>

<file path=ppt/theme/theme1.xml><?xml version="1.0" encoding="utf-8"?>
<a:theme xmlns:a="http://schemas.openxmlformats.org/drawingml/2006/main" name="Слои">
  <a:themeElements>
    <a:clrScheme name="Слои 6">
      <a:dk1>
        <a:srgbClr val="000000"/>
      </a:dk1>
      <a:lt1>
        <a:srgbClr val="FFFFE1"/>
      </a:lt1>
      <a:dk2>
        <a:srgbClr val="330033"/>
      </a:dk2>
      <a:lt2>
        <a:srgbClr val="330033"/>
      </a:lt2>
      <a:accent1>
        <a:srgbClr val="CCCC99"/>
      </a:accent1>
      <a:accent2>
        <a:srgbClr val="FF0000"/>
      </a:accent2>
      <a:accent3>
        <a:srgbClr val="FFFFEE"/>
      </a:accent3>
      <a:accent4>
        <a:srgbClr val="000000"/>
      </a:accent4>
      <a:accent5>
        <a:srgbClr val="E2E2CA"/>
      </a:accent5>
      <a:accent6>
        <a:srgbClr val="E70000"/>
      </a:accent6>
      <a:hlink>
        <a:srgbClr val="990033"/>
      </a:hlink>
      <a:folHlink>
        <a:srgbClr val="B2B2B2"/>
      </a:folHlink>
    </a:clrScheme>
    <a:fontScheme name="Слои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Слои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Разрез">
  <a:themeElements>
    <a:clrScheme name="Разрез 1">
      <a:dk1>
        <a:srgbClr val="8C0000"/>
      </a:dk1>
      <a:lt1>
        <a:srgbClr val="FFFFFF"/>
      </a:lt1>
      <a:dk2>
        <a:srgbClr val="720000"/>
      </a:dk2>
      <a:lt2>
        <a:srgbClr val="FFFFCC"/>
      </a:lt2>
      <a:accent1>
        <a:srgbClr val="FF3300"/>
      </a:accent1>
      <a:accent2>
        <a:srgbClr val="BE7960"/>
      </a:accent2>
      <a:accent3>
        <a:srgbClr val="BCAAAA"/>
      </a:accent3>
      <a:accent4>
        <a:srgbClr val="DADADA"/>
      </a:accent4>
      <a:accent5>
        <a:srgbClr val="FFADAA"/>
      </a:accent5>
      <a:accent6>
        <a:srgbClr val="AC6D56"/>
      </a:accent6>
      <a:hlink>
        <a:srgbClr val="FFCC66"/>
      </a:hlink>
      <a:folHlink>
        <a:srgbClr val="FF9900"/>
      </a:folHlink>
    </a:clrScheme>
    <a:fontScheme name="Разрез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Разрез 1">
        <a:dk1>
          <a:srgbClr val="8C0000"/>
        </a:dk1>
        <a:lt1>
          <a:srgbClr val="FFFFFF"/>
        </a:lt1>
        <a:dk2>
          <a:srgbClr val="720000"/>
        </a:dk2>
        <a:lt2>
          <a:srgbClr val="FFFFCC"/>
        </a:lt2>
        <a:accent1>
          <a:srgbClr val="FF3300"/>
        </a:accent1>
        <a:accent2>
          <a:srgbClr val="BE7960"/>
        </a:accent2>
        <a:accent3>
          <a:srgbClr val="BCAAAA"/>
        </a:accent3>
        <a:accent4>
          <a:srgbClr val="DADADA"/>
        </a:accent4>
        <a:accent5>
          <a:srgbClr val="FFADAA"/>
        </a:accent5>
        <a:accent6>
          <a:srgbClr val="AC6D56"/>
        </a:accent6>
        <a:hlink>
          <a:srgbClr val="FFCC66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2">
        <a:dk1>
          <a:srgbClr val="674E2F"/>
        </a:dk1>
        <a:lt1>
          <a:srgbClr val="FFFFFF"/>
        </a:lt1>
        <a:dk2>
          <a:srgbClr val="533F27"/>
        </a:dk2>
        <a:lt2>
          <a:srgbClr val="D8B274"/>
        </a:lt2>
        <a:accent1>
          <a:srgbClr val="CC990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81552A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3">
        <a:dk1>
          <a:srgbClr val="646464"/>
        </a:dk1>
        <a:lt1>
          <a:srgbClr val="FFFFFF"/>
        </a:lt1>
        <a:dk2>
          <a:srgbClr val="545454"/>
        </a:dk2>
        <a:lt2>
          <a:srgbClr val="D4D4CE"/>
        </a:lt2>
        <a:accent1>
          <a:srgbClr val="49747D"/>
        </a:accent1>
        <a:accent2>
          <a:srgbClr val="8F9699"/>
        </a:accent2>
        <a:accent3>
          <a:srgbClr val="B3B3B3"/>
        </a:accent3>
        <a:accent4>
          <a:srgbClr val="DADADA"/>
        </a:accent4>
        <a:accent5>
          <a:srgbClr val="B1BCBF"/>
        </a:accent5>
        <a:accent6>
          <a:srgbClr val="81878A"/>
        </a:accent6>
        <a:hlink>
          <a:srgbClr val="8DC4D7"/>
        </a:hlink>
        <a:folHlink>
          <a:srgbClr val="7FB97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4">
        <a:dk1>
          <a:srgbClr val="3A7400"/>
        </a:dk1>
        <a:lt1>
          <a:srgbClr val="FFFFFF"/>
        </a:lt1>
        <a:dk2>
          <a:srgbClr val="2E5C00"/>
        </a:dk2>
        <a:lt2>
          <a:srgbClr val="FFFFFF"/>
        </a:lt2>
        <a:accent1>
          <a:srgbClr val="79CA02"/>
        </a:accent1>
        <a:accent2>
          <a:srgbClr val="008080"/>
        </a:accent2>
        <a:accent3>
          <a:srgbClr val="ADB5AA"/>
        </a:accent3>
        <a:accent4>
          <a:srgbClr val="DADADA"/>
        </a:accent4>
        <a:accent5>
          <a:srgbClr val="BEE1AA"/>
        </a:accent5>
        <a:accent6>
          <a:srgbClr val="007373"/>
        </a:accent6>
        <a:hlink>
          <a:srgbClr val="A8DE0E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5">
        <a:dk1>
          <a:srgbClr val="008885"/>
        </a:dk1>
        <a:lt1>
          <a:srgbClr val="FFFFFF"/>
        </a:lt1>
        <a:dk2>
          <a:srgbClr val="007572"/>
        </a:dk2>
        <a:lt2>
          <a:srgbClr val="FFFF99"/>
        </a:lt2>
        <a:accent1>
          <a:srgbClr val="33CCCC"/>
        </a:accent1>
        <a:accent2>
          <a:srgbClr val="6D6FC7"/>
        </a:accent2>
        <a:accent3>
          <a:srgbClr val="AABDBC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FFFFCC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6">
        <a:dk1>
          <a:srgbClr val="0000AC"/>
        </a:dk1>
        <a:lt1>
          <a:srgbClr val="FFFFFF"/>
        </a:lt1>
        <a:dk2>
          <a:srgbClr val="000086"/>
        </a:dk2>
        <a:lt2>
          <a:srgbClr val="CCFFFF"/>
        </a:lt2>
        <a:accent1>
          <a:srgbClr val="0099FF"/>
        </a:accent1>
        <a:accent2>
          <a:srgbClr val="00B000"/>
        </a:accent2>
        <a:accent3>
          <a:srgbClr val="AAAAC3"/>
        </a:accent3>
        <a:accent4>
          <a:srgbClr val="DADADA"/>
        </a:accent4>
        <a:accent5>
          <a:srgbClr val="AACAFF"/>
        </a:accent5>
        <a:accent6>
          <a:srgbClr val="009F00"/>
        </a:accent6>
        <a:hlink>
          <a:srgbClr val="FFE701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7">
        <a:dk1>
          <a:srgbClr val="7474A2"/>
        </a:dk1>
        <a:lt1>
          <a:srgbClr val="FFFFFF"/>
        </a:lt1>
        <a:dk2>
          <a:srgbClr val="5E5E8E"/>
        </a:dk2>
        <a:lt2>
          <a:srgbClr val="D1D1DF"/>
        </a:lt2>
        <a:accent1>
          <a:srgbClr val="CC66FF"/>
        </a:accent1>
        <a:accent2>
          <a:srgbClr val="6666FF"/>
        </a:accent2>
        <a:accent3>
          <a:srgbClr val="B6B6C6"/>
        </a:accent3>
        <a:accent4>
          <a:srgbClr val="DADADA"/>
        </a:accent4>
        <a:accent5>
          <a:srgbClr val="E2B8FF"/>
        </a:accent5>
        <a:accent6>
          <a:srgbClr val="5C5CE7"/>
        </a:accent6>
        <a:hlink>
          <a:srgbClr val="FFCC99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8">
        <a:dk1>
          <a:srgbClr val="000000"/>
        </a:dk1>
        <a:lt1>
          <a:srgbClr val="D0DAE2"/>
        </a:lt1>
        <a:dk2>
          <a:srgbClr val="000000"/>
        </a:dk2>
        <a:lt2>
          <a:srgbClr val="E7EDF1"/>
        </a:lt2>
        <a:accent1>
          <a:srgbClr val="33CCCC"/>
        </a:accent1>
        <a:accent2>
          <a:srgbClr val="0099CC"/>
        </a:accent2>
        <a:accent3>
          <a:srgbClr val="E4EAEE"/>
        </a:accent3>
        <a:accent4>
          <a:srgbClr val="000000"/>
        </a:accent4>
        <a:accent5>
          <a:srgbClr val="ADE2E2"/>
        </a:accent5>
        <a:accent6>
          <a:srgbClr val="008AB9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зрез 9">
        <a:dk1>
          <a:srgbClr val="000000"/>
        </a:dk1>
        <a:lt1>
          <a:srgbClr val="FFFFFF"/>
        </a:lt1>
        <a:dk2>
          <a:srgbClr val="000000"/>
        </a:dk2>
        <a:lt2>
          <a:srgbClr val="E6E6E6"/>
        </a:lt2>
        <a:accent1>
          <a:srgbClr val="66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8A8AE7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Контрастный">
  <a:themeElements>
    <a:clrScheme name="Контрастный 1">
      <a:dk1>
        <a:srgbClr val="666633"/>
      </a:dk1>
      <a:lt1>
        <a:srgbClr val="FFFFFF"/>
      </a:lt1>
      <a:dk2>
        <a:srgbClr val="000000"/>
      </a:dk2>
      <a:lt2>
        <a:srgbClr val="FFFFFF"/>
      </a:lt2>
      <a:accent1>
        <a:srgbClr val="666699"/>
      </a:accent1>
      <a:accent2>
        <a:srgbClr val="990000"/>
      </a:accent2>
      <a:accent3>
        <a:srgbClr val="AAAAAA"/>
      </a:accent3>
      <a:accent4>
        <a:srgbClr val="DADADA"/>
      </a:accent4>
      <a:accent5>
        <a:srgbClr val="B8B8CA"/>
      </a:accent5>
      <a:accent6>
        <a:srgbClr val="8A0000"/>
      </a:accent6>
      <a:hlink>
        <a:srgbClr val="999900"/>
      </a:hlink>
      <a:folHlink>
        <a:srgbClr val="FFFFFF"/>
      </a:folHlink>
    </a:clrScheme>
    <a:fontScheme name="Контрастный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Контрастный 1">
        <a:dk1>
          <a:srgbClr val="666633"/>
        </a:dk1>
        <a:lt1>
          <a:srgbClr val="FFFFFF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990000"/>
        </a:accent2>
        <a:accent3>
          <a:srgbClr val="AAAAAA"/>
        </a:accent3>
        <a:accent4>
          <a:srgbClr val="DADADA"/>
        </a:accent4>
        <a:accent5>
          <a:srgbClr val="B8B8CA"/>
        </a:accent5>
        <a:accent6>
          <a:srgbClr val="8A0000"/>
        </a:accent6>
        <a:hlink>
          <a:srgbClr val="99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онтрастный 2">
        <a:dk1>
          <a:srgbClr val="4D4D4D"/>
        </a:dk1>
        <a:lt1>
          <a:srgbClr val="FFFFFF"/>
        </a:lt1>
        <a:dk2>
          <a:srgbClr val="4A1102"/>
        </a:dk2>
        <a:lt2>
          <a:srgbClr val="FFFFFF"/>
        </a:lt2>
        <a:accent1>
          <a:srgbClr val="CC3300"/>
        </a:accent1>
        <a:accent2>
          <a:srgbClr val="666699"/>
        </a:accent2>
        <a:accent3>
          <a:srgbClr val="B1AAAA"/>
        </a:accent3>
        <a:accent4>
          <a:srgbClr val="DADADA"/>
        </a:accent4>
        <a:accent5>
          <a:srgbClr val="E2ADAA"/>
        </a:accent5>
        <a:accent6>
          <a:srgbClr val="5C5C8A"/>
        </a:accent6>
        <a:hlink>
          <a:srgbClr val="FF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онтрастный 3">
        <a:dk1>
          <a:srgbClr val="666699"/>
        </a:dk1>
        <a:lt1>
          <a:srgbClr val="FFFFFF"/>
        </a:lt1>
        <a:dk2>
          <a:srgbClr val="400040"/>
        </a:dk2>
        <a:lt2>
          <a:srgbClr val="FFFFFF"/>
        </a:lt2>
        <a:accent1>
          <a:srgbClr val="FFCC00"/>
        </a:accent1>
        <a:accent2>
          <a:srgbClr val="FF3300"/>
        </a:accent2>
        <a:accent3>
          <a:srgbClr val="AFAAAF"/>
        </a:accent3>
        <a:accent4>
          <a:srgbClr val="DADADA"/>
        </a:accent4>
        <a:accent5>
          <a:srgbClr val="FFE2AA"/>
        </a:accent5>
        <a:accent6>
          <a:srgbClr val="E72D00"/>
        </a:accent6>
        <a:hlink>
          <a:srgbClr val="CC99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онтрастный 4">
        <a:dk1>
          <a:srgbClr val="4D4D4D"/>
        </a:dk1>
        <a:lt1>
          <a:srgbClr val="FFFFFF"/>
        </a:lt1>
        <a:dk2>
          <a:srgbClr val="006699"/>
        </a:dk2>
        <a:lt2>
          <a:srgbClr val="CCECFF"/>
        </a:lt2>
        <a:accent1>
          <a:srgbClr val="339966"/>
        </a:accent1>
        <a:accent2>
          <a:srgbClr val="3366FF"/>
        </a:accent2>
        <a:accent3>
          <a:srgbClr val="AAB8CA"/>
        </a:accent3>
        <a:accent4>
          <a:srgbClr val="DADADA"/>
        </a:accent4>
        <a:accent5>
          <a:srgbClr val="ADCAB8"/>
        </a:accent5>
        <a:accent6>
          <a:srgbClr val="2D5CE7"/>
        </a:accent6>
        <a:hlink>
          <a:srgbClr val="33CCFF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онтрастный 5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FF6600"/>
        </a:accent1>
        <a:accent2>
          <a:srgbClr val="FF9933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онтрастный 6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CC3300"/>
        </a:accent1>
        <a:accent2>
          <a:srgbClr val="666699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5C5C8A"/>
        </a:accent6>
        <a:hlink>
          <a:srgbClr val="9999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онтрастный 7">
        <a:dk1>
          <a:srgbClr val="000000"/>
        </a:dk1>
        <a:lt1>
          <a:srgbClr val="FFFFFF"/>
        </a:lt1>
        <a:dk2>
          <a:srgbClr val="000066"/>
        </a:dk2>
        <a:lt2>
          <a:srgbClr val="333399"/>
        </a:lt2>
        <a:accent1>
          <a:srgbClr val="3399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8AE7"/>
        </a:accent6>
        <a:hlink>
          <a:srgbClr val="00CCFF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1288</TotalTime>
  <Words>1579</Words>
  <Application>Microsoft Office PowerPoint</Application>
  <PresentationFormat>Экран (4:3)</PresentationFormat>
  <Paragraphs>319</Paragraphs>
  <Slides>70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70</vt:i4>
      </vt:variant>
    </vt:vector>
  </HeadingPairs>
  <TitlesOfParts>
    <vt:vector size="80" baseType="lpstr">
      <vt:lpstr>Arial</vt:lpstr>
      <vt:lpstr>Times New Roman</vt:lpstr>
      <vt:lpstr>Wingdings</vt:lpstr>
      <vt:lpstr>Calibri</vt:lpstr>
      <vt:lpstr>Tahoma</vt:lpstr>
      <vt:lpstr>Elephant</vt:lpstr>
      <vt:lpstr>Monotype Corsiva</vt:lpstr>
      <vt:lpstr>Слои</vt:lpstr>
      <vt:lpstr>Разрез</vt:lpstr>
      <vt:lpstr>Контрастный</vt:lpstr>
      <vt:lpstr>План презентации.</vt:lpstr>
      <vt:lpstr>В.В.Маяковский.</vt:lpstr>
      <vt:lpstr>«Сплошное сердце.»</vt:lpstr>
      <vt:lpstr>Происхождение.</vt:lpstr>
      <vt:lpstr>Семья Маяковских.</vt:lpstr>
      <vt:lpstr>«Меня вот любить учили в Бутырках».</vt:lpstr>
      <vt:lpstr>Маяковский в художественной студии.</vt:lpstr>
      <vt:lpstr>Маяковский- футурист.</vt:lpstr>
      <vt:lpstr>Маяковский и Бурлюк в «Кафе поэтов».</vt:lpstr>
      <vt:lpstr>«Каблук футуриста»</vt:lpstr>
      <vt:lpstr>Дореволюционная лирика Маяковского.</vt:lpstr>
      <vt:lpstr>Основные темы и художественное своеобразие раннего творчества.</vt:lpstr>
      <vt:lpstr>Антивоенная лирика.</vt:lpstr>
      <vt:lpstr>Поэт и толпа.</vt:lpstr>
      <vt:lpstr>Гуманизм поэзии Маяковского.</vt:lpstr>
      <vt:lpstr>«А вы могли бы ? !»</vt:lpstr>
      <vt:lpstr>«Поэма «Облако в штанах».</vt:lpstr>
      <vt:lpstr>Социальный критицизм и  интимно-лирическое начало.</vt:lpstr>
      <vt:lpstr>Энергия отрицания и эстетика крика.</vt:lpstr>
      <vt:lpstr>Трагедия любви в мире сытых.</vt:lpstr>
      <vt:lpstr>Богоборческий порыв: бунт против Бога, создавшего мир не для любви, а для страданий.</vt:lpstr>
      <vt:lpstr>Маяковский и революция.</vt:lpstr>
      <vt:lpstr>Отношение к революции.</vt:lpstr>
      <vt:lpstr>Художественное воплощение идей революции.</vt:lpstr>
      <vt:lpstr>Задача поэта- помочь средствами искусства общему делу борьбы за социализм.</vt:lpstr>
      <vt:lpstr>Три принципа ЛЕФовцев.</vt:lpstr>
      <vt:lpstr>Окна  РОСТА.</vt:lpstr>
      <vt:lpstr>Поэт подводит итоги.</vt:lpstr>
      <vt:lpstr>Маяковский на выставке «20 лет работы»</vt:lpstr>
      <vt:lpstr>Всегда с массами!</vt:lpstr>
      <vt:lpstr>«Товарищу Нетте, пароходу и человеку».</vt:lpstr>
      <vt:lpstr>«Стихи о советском паспорте».</vt:lpstr>
      <vt:lpstr>Стихи о загранице.</vt:lpstr>
      <vt:lpstr>«Мое открытие Америки»</vt:lpstr>
      <vt:lpstr>У советских собственная гордость: на буржуев смотрим свысока!</vt:lpstr>
      <vt:lpstr>«Любовь- это сердце всего.»</vt:lpstr>
      <vt:lpstr>Адресаты любовной лирики.</vt:lpstr>
      <vt:lpstr>«НЕ смоют любовь ни ссоры, ни версты…»</vt:lpstr>
      <vt:lpstr>«Лиличка!»</vt:lpstr>
      <vt:lpstr>Тема любви в послеоктябрьских поэмах.</vt:lpstr>
      <vt:lpstr>«Письмо товарищу Кострову из Парижа о сущности любви.»</vt:lpstr>
      <vt:lpstr>«Письмо Татьяне Яковлевой.»</vt:lpstr>
      <vt:lpstr>«Неоконченное…»</vt:lpstr>
      <vt:lpstr>Маяковский о поэте и поэзии.</vt:lpstr>
      <vt:lpstr>«Разговор с фининспектором о поэзии».</vt:lpstr>
      <vt:lpstr>«Юбилейное».</vt:lpstr>
      <vt:lpstr>«Сергею Есенину».</vt:lpstr>
      <vt:lpstr>Вступление к поэме  «Во весь голос».</vt:lpstr>
      <vt:lpstr>Нужна ли нам сатира?</vt:lpstr>
      <vt:lpstr>Сатира Маяковского.</vt:lpstr>
      <vt:lpstr>Презентация PowerPoint</vt:lpstr>
      <vt:lpstr>Основные приемы сатиры Маяковского.</vt:lpstr>
      <vt:lpstr>Разгневанной кистью, разящим пером…</vt:lpstr>
      <vt:lpstr>«О дряни»</vt:lpstr>
      <vt:lpstr>Многоликое мурло мещанина.</vt:lpstr>
      <vt:lpstr>«Прозаседавшиеся». Антибюрократическая сатира Маяковского.</vt:lpstr>
      <vt:lpstr>Объекты сатиры.</vt:lpstr>
      <vt:lpstr>«О, до чего же всего у нас много и до чего же ж мало умеют!  .</vt:lpstr>
      <vt:lpstr>Пьеса «Баня» -любимое детище поэта.</vt:lpstr>
      <vt:lpstr>Феерическая комедия «Клоп».</vt:lpstr>
      <vt:lpstr>Разоблачение мещанства.</vt:lpstr>
      <vt:lpstr>Маяковский –поэт-новатор.</vt:lpstr>
      <vt:lpstr>В чем особенности поэзии Маяковского?</vt:lpstr>
      <vt:lpstr>Почему поэт писал «лесенкой»?</vt:lpstr>
      <vt:lpstr>Богатство рифм.</vt:lpstr>
      <vt:lpstr>Трагическое предощущение ранней гибели.</vt:lpstr>
      <vt:lpstr>Маяковский – детям.</vt:lpstr>
      <vt:lpstr>Я.Смеляков о Маяковском.</vt:lpstr>
      <vt:lpstr>Презентация PowerPoint</vt:lpstr>
      <vt:lpstr>Используемая литература.</vt:lpstr>
    </vt:vector>
  </TitlesOfParts>
  <Company>СОШ 3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В.В.Маяковский</dc:title>
  <dc:creator>Кривошеева</dc:creator>
  <cp:lastModifiedBy>XXXXX</cp:lastModifiedBy>
  <cp:revision>47</cp:revision>
  <dcterms:created xsi:type="dcterms:W3CDTF">2008-12-08T05:37:11Z</dcterms:created>
  <dcterms:modified xsi:type="dcterms:W3CDTF">2021-03-20T15:54:37Z</dcterms:modified>
</cp:coreProperties>
</file>