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59" r:id="rId3"/>
    <p:sldId id="257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6408712" cy="116205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Планирование и учет работы по физическому воспитанию в ДОУ.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04048" y="1406964"/>
            <a:ext cx="3528392" cy="69850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Выполнила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Смирнова Елена Николаевна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Ritmika2-1024x57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53878" y="2133600"/>
            <a:ext cx="7160043" cy="39925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889844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Физическое воспитание ребёнка в условиях учреждений для детей раннего и дошкольного возраста является важной и ответственной задачей общественного воспитания, т.к. все дети, начиная с самого раннего возраста, должны расти здоровыми, крепкими, гармонически развитыми и чтобы они хорошо учились. Именно в дошкольном детстве формируется здоровье, общая выносливость, работоспособность, активная жизнедеятельность и др. качества, необходимые для всестороннего гармонического развития личности. Этот возраст наиболее благоприятен для закаливания организма, овладения элементарными жизненно необходимыми двигательными умениями и навыками.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57200"/>
            <a:ext cx="8668072" cy="225172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 дошкольных учреждениях используются разные формы планирования, цикличное планирование с учетом смены времен года. Наиболее распространено спиралевидное, обеспечивающее постепенное усложнение двигательного действия от возраста к возрасту, от группы к группе.  </a:t>
            </a:r>
            <a:br>
              <a:rPr lang="ru-RU" sz="2000" dirty="0" smtClean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fizicheskoevospitani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3968" y="2057400"/>
            <a:ext cx="3384376" cy="36038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615212"/>
            <a:ext cx="799288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Общий годовой план разрабатывается заведующим дошкольным учреждением совместно с воспитателем по физическому воспитанию и всем педагогическим коллективом.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 плане намечаются конкретные задачи, мероприятия, способствующие успешному решению обучающих задач, методы обучения, оборудование и инвентарь. В плане  указывается, какое спортивное оборудование и инвентарь имеются на территории дошкольного образовательного учреждения, что будет приобретено и т.д. В общем плане должны быть отражены и контакты детского сада с родителями, их совместная деятельность по улучшению здоровья и всестороннего физического развития детей.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endParaRPr lang="ru-RU" dirty="0" smtClean="0"/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498080" cy="180020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Воспитатель составляет свою документацию: Рабочую программу, перспективное, календарное планирование. Непосредственно - образовательная деятельность проводится 3 раза в неделю (1 раз на улице),так же проводятся ежедневно утренняя гимнастика, гимнастика после дневного сна, закаливающие процедуры, физкультминутки, подвижные игры, досуги и праздники.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zdorovyy_shkolni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27275" y="2708920"/>
            <a:ext cx="4260949" cy="33680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2578616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Физическое воспитание ребёнка в условиях учреждений для детей раннего и дошкольного возраста является важной и ответственной задачей общественного воспитания, т.к. все дети, начиная с самого раннего возраста, должны расти здоровыми, крепкими, гармонически развитыми и чтобы они хорошо учились. Именно в дошкольном детстве формируется здоровье, общая выносливость, работоспособность, активная жизнедеятельность и др. качества, необходимые для всестороннего гармонического развития личности. Этот возраст наиболее благоприятен для закаливания организма, овладения элементарными жизненно необходимыми двигательными умениями и навыками.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9817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ДОУ осуществляется контроль за организацией работы по физическому развитию детей. В каждой группе проводится диагностика. Проводится медицинский мониторинг состояния детей. Старший воспитатель осуществляет методический контроль: просмотр НОД во всех видах деятельности, дает рекомендации по улучшению работы.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6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2492896"/>
            <a:ext cx="5400600" cy="25693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123</TotalTime>
  <Words>293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Солнцестояние</vt:lpstr>
      <vt:lpstr>Планирование и учет работы по физическому воспитанию в ДОУ.</vt:lpstr>
      <vt:lpstr>Слайд 2</vt:lpstr>
      <vt:lpstr>В дошкольных учреждениях используются разные формы планирования, цикличное планирование с учетом смены времен года. Наиболее распространено спиралевидное, обеспечивающее постепенное усложнение двигательного действия от возраста к возрасту, от группы к группе.   </vt:lpstr>
      <vt:lpstr>Слайд 4</vt:lpstr>
      <vt:lpstr>Воспитатель составляет свою документацию: Рабочую программу, перспективное, календарное планирование. Непосредственно - образовательная деятельность проводится 3 раза в неделю (1 раз на улице),так же проводятся ежедневно утренняя гимнастика, гимнастика после дневного сна, закаливающие процедуры, физкультминутки, подвижные игры, досуги и праздники.</vt:lpstr>
      <vt:lpstr>Физическое воспитание ребёнка в условиях учреждений для детей раннего и дошкольного возраста является важной и ответственной задачей общественного воспитания, т.к. все дети, начиная с самого раннего возраста, должны расти здоровыми, крепкими, гармонически развитыми и чтобы они хорошо учились. Именно в дошкольном детстве формируется здоровье, общая выносливость, работоспособность, активная жизнедеятельность и др. качества, необходимые для всестороннего гармонического развития личности. Этот возраст наиболее благоприятен для закаливания организма, овладения элементарными жизненно необходимыми двигательными умениями и навыками.</vt:lpstr>
      <vt:lpstr>В ДОУ осуществляется контроль за организацией работы по физическому развитию детей. В каждой группе проводится диагностика. Проводится медицинский мониторинг состояния детей. Старший воспитатель осуществляет методический контроль: просмотр НОД во всех видах деятельности, дает рекомендации по улучшению работы.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Планирование и учет работы по физическому воспитанию в ДОУ.</dc:title>
  <dc:creator>Oleg</dc:creator>
  <cp:lastModifiedBy>Алексей Смирнов</cp:lastModifiedBy>
  <cp:revision>15</cp:revision>
  <dcterms:created xsi:type="dcterms:W3CDTF">2017-05-13T13:20:31Z</dcterms:created>
  <dcterms:modified xsi:type="dcterms:W3CDTF">2020-03-15T11:54:20Z</dcterms:modified>
</cp:coreProperties>
</file>