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59" r:id="rId5"/>
    <p:sldId id="260" r:id="rId6"/>
    <p:sldId id="262" r:id="rId7"/>
    <p:sldId id="267" r:id="rId8"/>
    <p:sldId id="263" r:id="rId9"/>
    <p:sldId id="268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214554"/>
          </a:xfrm>
        </p:spPr>
        <p:txBody>
          <a:bodyPr anchor="t"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Координация движений, выносливость, гибкость, скоростно-силовые способности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388" y="5357826"/>
            <a:ext cx="2428860" cy="1500174"/>
          </a:xfrm>
        </p:spPr>
        <p:txBody>
          <a:bodyPr anchor="t">
            <a:normAutofit/>
          </a:bodyPr>
          <a:lstStyle/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s://avatars.mds.yandex.net/get-pdb/879261/7b90b320-235e-4b61-a268-ede6d0e275f3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928802"/>
            <a:ext cx="4071966" cy="2428892"/>
          </a:xfrm>
          <a:prstGeom prst="rect">
            <a:avLst/>
          </a:prstGeom>
          <a:noFill/>
        </p:spPr>
      </p:pic>
      <p:pic>
        <p:nvPicPr>
          <p:cNvPr id="21510" name="Picture 6" descr="http://cs01.services.mya5.ru/-/Q4NrXesG_H601s2zeWdY1Q/sv/image/0d/d8/21/723548/139/1.jpg?155178326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928802"/>
            <a:ext cx="4143404" cy="2428892"/>
          </a:xfrm>
          <a:prstGeom prst="rect">
            <a:avLst/>
          </a:prstGeom>
          <a:noFill/>
        </p:spPr>
      </p:pic>
      <p:pic>
        <p:nvPicPr>
          <p:cNvPr id="21514" name="Picture 10" descr="https://avatars.mds.yandex.net/get-zen_doc/168279/pub_5c0544a32c350403d6d15d8e_5c0544d724b7de03c8decbe6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4500570"/>
            <a:ext cx="4071966" cy="21894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572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00108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процессе физического воспитания и спортивного совершенствования необходимо не только ориентироваться на календарный возраст, но и учитывать индивидуальные особенности роста и формирования организма.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://gazeta-bibirevo.ru/wp-content/uploads/2017/06/gto-de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3116"/>
            <a:ext cx="8066683" cy="421484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Координация движений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00108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Координация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процессы согласования активности мышц тела, направленные на успешное выполнение двигательной задачи.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detsad-60.ru/upload/information_system_39/1/0/2/item_1020/informationsystem_items_catalog_image1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14488"/>
            <a:ext cx="4579970" cy="2357453"/>
          </a:xfrm>
          <a:prstGeom prst="rect">
            <a:avLst/>
          </a:prstGeom>
          <a:noFill/>
        </p:spPr>
      </p:pic>
      <p:pic>
        <p:nvPicPr>
          <p:cNvPr id="20484" name="Picture 4" descr="https://i3.photo.2gis.com/images/branch/43/6051712033538376_38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857364"/>
            <a:ext cx="3857620" cy="4357718"/>
          </a:xfrm>
          <a:prstGeom prst="rect">
            <a:avLst/>
          </a:prstGeom>
          <a:noFill/>
        </p:spPr>
      </p:pic>
      <p:pic>
        <p:nvPicPr>
          <p:cNvPr id="20486" name="Picture 6" descr="https://avatars.mds.yandex.net/get-pdb/753890/a86510b7-c547-455e-92d2-a24f62f12368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143380"/>
            <a:ext cx="4572032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Координация движений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s://sportadvice.ru/sites/default/files/detskaya_aerobika_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928670"/>
            <a:ext cx="7786742" cy="519116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00108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Выносливость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это физическое качество, которое заключается в способности к длительному выполнению какой-нибудь деятельности без снижения её интенсивности.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1429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Выносливость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4" descr="https://avatars.mds.yandex.net/get-pdb/776003/33f94931-9e51-4058-b7b1-135f2b953a8c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85992"/>
            <a:ext cx="5319403" cy="3548042"/>
          </a:xfrm>
          <a:prstGeom prst="rect">
            <a:avLst/>
          </a:prstGeom>
          <a:noFill/>
        </p:spPr>
      </p:pic>
      <p:pic>
        <p:nvPicPr>
          <p:cNvPr id="18438" name="Picture 6" descr="https://www.culture.ru/storage/images/a87c85c0dac0e69e1b4e8c9cb04dafa2/7240594ee43f0680404b9a9403ada2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500306"/>
            <a:ext cx="4143404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00108"/>
            <a:ext cx="392905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Требования к упражнениям на развитие выносливости: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Участие большого числа мышечных групп.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Чередование напряжения и расслабления мышц.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Использование знакомых, но не трудных движений.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Регулировка темпа и длительности выполнения.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1429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Выносливость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remoo.ru/wp-content/uploads/2017/05/detskij-sportivnyj-kompleks-v-kvartiru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071546"/>
            <a:ext cx="4556298" cy="2889229"/>
          </a:xfrm>
          <a:prstGeom prst="rect">
            <a:avLst/>
          </a:prstGeom>
          <a:noFill/>
        </p:spPr>
      </p:pic>
      <p:pic>
        <p:nvPicPr>
          <p:cNvPr id="5124" name="Picture 4" descr="https://im0-tub-ru.yandex.net/i?id=242c0441307a6c16c9e73ea45ffd5d53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4071942"/>
            <a:ext cx="4584934" cy="258361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8572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Гибкость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i.kurjer.info/wp-content/uploads/2018/10/181002-g-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28670"/>
            <a:ext cx="4214842" cy="2792333"/>
          </a:xfrm>
          <a:prstGeom prst="rect">
            <a:avLst/>
          </a:prstGeom>
          <a:noFill/>
        </p:spPr>
      </p:pic>
      <p:pic>
        <p:nvPicPr>
          <p:cNvPr id="3076" name="Picture 4" descr="https://avatars.mds.yandex.net/get-pdb/477388/debb0712-4c05-4d0b-9ad7-c13d1c64d383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928670"/>
            <a:ext cx="4144476" cy="2786082"/>
          </a:xfrm>
          <a:prstGeom prst="rect">
            <a:avLst/>
          </a:prstGeom>
          <a:noFill/>
        </p:spPr>
      </p:pic>
      <p:sp>
        <p:nvSpPr>
          <p:cNvPr id="3078" name="AutoShape 6" descr="https://static.wixstatic.com/media/d2d5be_34477554b4fd486a8bc5d5d2025d70f6~mv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avatars.mds.yandex.net/get-pdb/805160/2948a03a-3d4f-495b-b5c0-887676ae927a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929066"/>
            <a:ext cx="4143404" cy="2500330"/>
          </a:xfrm>
          <a:prstGeom prst="rect">
            <a:avLst/>
          </a:prstGeom>
          <a:noFill/>
        </p:spPr>
      </p:pic>
      <p:pic>
        <p:nvPicPr>
          <p:cNvPr id="3082" name="Picture 10" descr="https://avatars.mds.yandex.net/get-pdb/236760/59a100d9-8ab0-4543-bd92-c45cf4b75772/s1200?webp=fals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929066"/>
            <a:ext cx="4143404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00108"/>
            <a:ext cx="435768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Факторы: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строение суставов, их формы и площади;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длина и эластичность связок, сухожилий и морфофункциональные особенности работающих мышц;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функциональное состояние нервных центров, регулирующих тонус мышц;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наследственность, пол и возраст;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изменение ритма двигательного действия;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температура мышц;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температура окружающей среды;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время суток;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вид предыдущей мышечной деятельности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8572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Гибкость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s://www.nastroy.net/pic/images/201911/362748-1575106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214422"/>
            <a:ext cx="4429156" cy="2719298"/>
          </a:xfrm>
          <a:prstGeom prst="rect">
            <a:avLst/>
          </a:prstGeom>
          <a:noFill/>
        </p:spPr>
      </p:pic>
      <p:pic>
        <p:nvPicPr>
          <p:cNvPr id="23556" name="Picture 4" descr="https://f.mixsport.pro/article/523/Ae8g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4214818"/>
            <a:ext cx="4857784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572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Скоростно-силовые способности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71546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Силовые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способности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— это комплекс различных проявлений человека в определенной двигательной деятельности, в основе которых лежит понятие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«сила»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Скоростные способности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–это возможность человека, выполнять двигательные действия в минимальный для данных условий промежуток времени.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mycitykachkanar.ru/wp-content/uploads/2019/09/%D1%81%D0%B5%D0%BA%D1%86%D0%B8%D0%B8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496"/>
            <a:ext cx="4388644" cy="3357586"/>
          </a:xfrm>
          <a:prstGeom prst="rect">
            <a:avLst/>
          </a:prstGeom>
          <a:noFill/>
        </p:spPr>
      </p:pic>
      <p:pic>
        <p:nvPicPr>
          <p:cNvPr id="2054" name="Picture 6" descr="https://avatars.mds.yandex.net/get-zen_doc/1904927/pub_5d94a69134808200b112f0d0_5d94a6b98600e100b122cca2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857496"/>
            <a:ext cx="4255145" cy="335758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572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Скоростно-силовые способности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www.maam.ru/upload/blogs/detsad-673934-1507549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42984"/>
            <a:ext cx="4000528" cy="2667019"/>
          </a:xfrm>
          <a:prstGeom prst="rect">
            <a:avLst/>
          </a:prstGeom>
          <a:noFill/>
        </p:spPr>
      </p:pic>
      <p:pic>
        <p:nvPicPr>
          <p:cNvPr id="22532" name="Picture 4" descr="https://pbs.twimg.com/media/D_Hvhw_XUAAjtv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929066"/>
            <a:ext cx="4000528" cy="2714620"/>
          </a:xfrm>
          <a:prstGeom prst="rect">
            <a:avLst/>
          </a:prstGeom>
          <a:noFill/>
        </p:spPr>
      </p:pic>
      <p:pic>
        <p:nvPicPr>
          <p:cNvPr id="22534" name="Picture 6" descr="https://avatars.mds.yandex.net/get-pdb/28866/f62f31f3-2ffc-4519-874e-6980f5ed907d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1142984"/>
            <a:ext cx="3786214" cy="2644322"/>
          </a:xfrm>
          <a:prstGeom prst="rect">
            <a:avLst/>
          </a:prstGeom>
          <a:noFill/>
        </p:spPr>
      </p:pic>
      <p:pic>
        <p:nvPicPr>
          <p:cNvPr id="22536" name="Picture 8" descr="https://o-kroha.com/wp-content/uploads/2015/12/beg-detey-na-dlinnyie-distantsi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929066"/>
            <a:ext cx="3786214" cy="27146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122</TotalTime>
  <Words>147</Words>
  <Application>Microsoft Office PowerPoint</Application>
  <PresentationFormat>Экран (4:3)</PresentationFormat>
  <Paragraphs>34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Координация движений, выносливость, гибкость, скоростно-силовые способности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Координация движений, выносливость, гибкость, скоростно-силовые способности</dc:title>
  <dc:creator>Дарья</dc:creator>
  <cp:lastModifiedBy>Алексей Смирнов</cp:lastModifiedBy>
  <cp:revision>15</cp:revision>
  <dcterms:created xsi:type="dcterms:W3CDTF">2020-04-18T00:59:24Z</dcterms:created>
  <dcterms:modified xsi:type="dcterms:W3CDTF">2020-07-02T15:42:22Z</dcterms:modified>
</cp:coreProperties>
</file>