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64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8" r:id="rId11"/>
    <p:sldId id="277" r:id="rId12"/>
    <p:sldId id="276" r:id="rId13"/>
    <p:sldId id="268" r:id="rId14"/>
    <p:sldId id="269" r:id="rId15"/>
    <p:sldId id="273" r:id="rId16"/>
    <p:sldId id="275" r:id="rId17"/>
    <p:sldId id="279" r:id="rId18"/>
    <p:sldId id="274" r:id="rId19"/>
  </p:sldIdLst>
  <p:sldSz cx="12192000" cy="6858000"/>
  <p:notesSz cx="6858000" cy="9144000"/>
  <p:custShowLst>
    <p:custShow name="Произвольный показ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1"/>
        <p:sld r:id="rId12"/>
        <p:sld r:id="rId13"/>
        <p:sld r:id="rId14"/>
        <p:sld r:id="rId15"/>
        <p:sld r:id="rId16"/>
        <p:sld r:id="rId17"/>
        <p:sld r:id="rId18"/>
        <p:sld r:id="rId19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2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4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4388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6108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1954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3373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3733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9036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4791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6441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794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1781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3569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6B45D-7CDA-4732-B8E5-A730ACB67832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624D8-B058-4DA0-ABF6-4D1BC374C5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799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audio" Target="../media/media1.wm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microsoft.com/office/2007/relationships/media" Target="../media/media1.wma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3.wma"/><Relationship Id="rId5" Type="http://schemas.openxmlformats.org/officeDocument/2006/relationships/image" Target="../media/image1.png"/><Relationship Id="rId4" Type="http://schemas.microsoft.com/office/2007/relationships/media" Target="../media/media3.wm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4.wma"/><Relationship Id="rId5" Type="http://schemas.openxmlformats.org/officeDocument/2006/relationships/image" Target="../media/image1.png"/><Relationship Id="rId4" Type="http://schemas.microsoft.com/office/2007/relationships/media" Target="../media/media4.wm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5.wma"/><Relationship Id="rId5" Type="http://schemas.openxmlformats.org/officeDocument/2006/relationships/image" Target="../media/image1.png"/><Relationship Id="rId4" Type="http://schemas.microsoft.com/office/2007/relationships/media" Target="../media/media5.wma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1700" y="1770063"/>
            <a:ext cx="9144000" cy="23876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714" y="0"/>
            <a:ext cx="122523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ходьбы, упражнения с различными               гимнастическими предметами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НЕПОСЕДЫ - Гимнастика_(Inkompmusic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7">
                  <p14:fade in="5000" out="5000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НЕПОСЕДЫ - Гимнастика_(Inkompmusic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7">
                  <p14:fade in="4000" out="5000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90801" y="5791200"/>
            <a:ext cx="10612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Подготовила Смирнова Елена Николаевна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332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numSld="999">
                <p:cTn id="16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numSld="999">
                <p:cTn id="1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8765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637953"/>
            <a:ext cx="12440093" cy="746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4657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8149" y="0"/>
            <a:ext cx="6003851" cy="66985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386" y="489099"/>
            <a:ext cx="599676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с палкой </a:t>
            </a:r>
          </a:p>
          <a:p>
            <a:endParaRPr lang="en-US" sz="2400" b="1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И. п. : основная стойка, палка в правой руке. 1 – руки в стороны; 2 – руки вверх, передать палку в левую руку. 3 – руки в стороны. 4 - руки вниз. Повторить (6 раз).</a:t>
            </a:r>
          </a:p>
          <a:p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: основная стойка, палка внизу. 1— 2 - подняться на носки, поднимая палку обеими прямыми руками вверх-вниз; 3-4 -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(8 раз).</a:t>
            </a:r>
          </a:p>
          <a:p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И. п. : основная стойка, палка вверху, руки прямые. 1— присесть, палку вперед; 2— вернуться в исходное положение. (5 раз)</a:t>
            </a:r>
          </a:p>
          <a:p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И. п. : стоя ноги врозь, палка внизу. 1-2-поворот туловища вправо, руки прямые, колени не сгибать; 3-4 вернуться в и. п. То же влево. (8 раз)</a:t>
            </a:r>
            <a:endParaRPr lang="ru-RU" sz="24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2383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8482" y="332510"/>
            <a:ext cx="6508172" cy="5695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Упражнение со скакалкой: «Высокое дерево»</a:t>
            </a:r>
            <a:endParaRPr lang="ru-RU" sz="2800" dirty="0" smtClean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75"/>
              </a:spcBef>
              <a:spcAft>
                <a:spcPts val="1125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Исходное положение - стоя, ноги на ширине плеч, скакалку сложить вчетверо и держать перед собой в опущенных руках. На счет 1 – плавно поднять прямые руки вперед перед собой, на счет 2 – стать на носки и поднять руки вверх, на счет 3 – медленно прогнуться и посмотреть на скакалку, на счет 4 - вернуться в исходное положение. Повторить 5–7 раз в медленном темпе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34176" y="332510"/>
            <a:ext cx="4557823" cy="619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815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3455" y="429492"/>
            <a:ext cx="4935907" cy="5701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936"/>
              </a:lnSpc>
            </a:pPr>
            <a:endParaRPr lang="ru-RU" sz="2400" b="1" i="0" dirty="0" smtClean="0">
              <a:solidFill>
                <a:srgbClr val="000000"/>
              </a:solidFill>
              <a:effectLst/>
              <a:latin typeface="Times New Roman, serif"/>
            </a:endParaRPr>
          </a:p>
          <a:p>
            <a:pPr>
              <a:lnSpc>
                <a:spcPts val="936"/>
              </a:lnSpc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936"/>
              </a:lnSpc>
            </a:pPr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с мячом </a:t>
            </a:r>
          </a:p>
          <a:p>
            <a:pPr>
              <a:lnSpc>
                <a:spcPts val="936"/>
              </a:lnSpc>
            </a:pPr>
            <a:endParaRPr lang="ru-RU" sz="2400" b="1" dirty="0">
              <a:latin typeface="Times New Roman, serif"/>
            </a:endParaRPr>
          </a:p>
          <a:p>
            <a:pPr>
              <a:lnSpc>
                <a:spcPts val="936"/>
              </a:lnSpc>
            </a:pPr>
            <a:endParaRPr lang="ru-RU" sz="2400" b="1" i="0" dirty="0" smtClean="0">
              <a:effectLst/>
              <a:latin typeface="Times New Roman, serif"/>
            </a:endParaRPr>
          </a:p>
          <a:p>
            <a:pPr>
              <a:lnSpc>
                <a:spcPts val="936"/>
              </a:lnSpc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936"/>
              </a:lnSpc>
            </a:pPr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Исходное положение</a:t>
            </a:r>
            <a:endParaRPr lang="ru-RU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Стоя на правой ноге, левую согнуть в коленном суставе и приподнять, стопу левой ноги прижать к го­лени правой, мяч в опущенных руках.</a:t>
            </a:r>
          </a:p>
          <a:p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первые две строчки медленно поднимать мяч над головой, сохраняя равновесие. На третью строч­ку потянуться вверх и приподняться на носках, на последнюю строчку вернуться в исходное положение. Выполняется медленно поочередно на каждой ноге.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06020" y="0"/>
            <a:ext cx="343893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, serif"/>
              </a:rPr>
              <a:t/>
            </a:r>
            <a:br>
              <a:rPr lang="ru-RU" b="1" i="0" dirty="0" smtClean="0">
                <a:solidFill>
                  <a:srgbClr val="000000"/>
                </a:solidFill>
                <a:effectLst/>
                <a:latin typeface="Times New Roman, serif"/>
              </a:rPr>
            </a:br>
            <a:r>
              <a:rPr lang="ru-RU" b="1" i="0" dirty="0" smtClean="0">
                <a:effectLst/>
                <a:latin typeface="Times New Roman, serif"/>
              </a:rPr>
              <a:t>Белый аист не устанет</a:t>
            </a:r>
            <a:endParaRPr lang="ru-RU" b="0" i="0" dirty="0" smtClean="0">
              <a:effectLst/>
              <a:latin typeface="Open Sans"/>
            </a:endParaRPr>
          </a:p>
          <a:p>
            <a:r>
              <a:rPr lang="ru-RU" b="1" i="0" dirty="0" smtClean="0">
                <a:effectLst/>
                <a:latin typeface="Times New Roman, serif"/>
              </a:rPr>
              <a:t>На одной ноге стоять,</a:t>
            </a:r>
            <a:endParaRPr lang="ru-RU" b="0" i="0" dirty="0" smtClean="0">
              <a:effectLst/>
              <a:latin typeface="Open Sans"/>
            </a:endParaRPr>
          </a:p>
          <a:p>
            <a:r>
              <a:rPr lang="ru-RU" b="1" i="0" dirty="0" smtClean="0">
                <a:effectLst/>
                <a:latin typeface="Times New Roman, serif"/>
              </a:rPr>
              <a:t>Но когда весна настанет,</a:t>
            </a:r>
            <a:endParaRPr lang="ru-RU" b="0" i="0" dirty="0" smtClean="0">
              <a:effectLst/>
              <a:latin typeface="Open Sans"/>
            </a:endParaRPr>
          </a:p>
          <a:p>
            <a:r>
              <a:rPr lang="ru-RU" b="1" i="0" dirty="0" smtClean="0">
                <a:effectLst/>
                <a:latin typeface="Times New Roman, serif"/>
              </a:rPr>
              <a:t>Он захочет полетать.</a:t>
            </a:r>
            <a:endParaRPr lang="ru-RU" b="0" i="0" dirty="0" smtClean="0">
              <a:effectLst/>
              <a:latin typeface="Open Sans"/>
            </a:endParaRPr>
          </a:p>
          <a:p>
            <a:r>
              <a:rPr lang="ru-RU" b="1" i="0" dirty="0" smtClean="0">
                <a:effectLst/>
                <a:latin typeface="Times New Roman, serif"/>
              </a:rPr>
              <a:t>Крылья-паруса расправит,</a:t>
            </a:r>
            <a:endParaRPr lang="ru-RU" b="0" i="0" dirty="0" smtClean="0">
              <a:effectLst/>
              <a:latin typeface="Open Sans"/>
            </a:endParaRPr>
          </a:p>
          <a:p>
            <a:r>
              <a:rPr lang="ru-RU" b="1" i="0" dirty="0" smtClean="0">
                <a:effectLst/>
                <a:latin typeface="Times New Roman, serif"/>
              </a:rPr>
              <a:t>Улетит под небеса,</a:t>
            </a:r>
            <a:endParaRPr lang="ru-RU" b="0" i="0" dirty="0" smtClean="0">
              <a:effectLst/>
              <a:latin typeface="Open Sans"/>
            </a:endParaRPr>
          </a:p>
          <a:p>
            <a:r>
              <a:rPr lang="ru-RU" b="1" i="0" dirty="0" smtClean="0">
                <a:effectLst/>
                <a:latin typeface="Times New Roman, serif"/>
              </a:rPr>
              <a:t>Все его за это хвалят,</a:t>
            </a:r>
            <a:endParaRPr lang="ru-RU" b="0" i="0" dirty="0" smtClean="0">
              <a:effectLst/>
              <a:latin typeface="Open Sans"/>
            </a:endParaRPr>
          </a:p>
          <a:p>
            <a:r>
              <a:rPr lang="ru-RU" b="1" i="0" dirty="0" smtClean="0">
                <a:effectLst/>
                <a:latin typeface="Times New Roman, serif"/>
              </a:rPr>
              <a:t>Вот такие чудеса</a:t>
            </a:r>
            <a:r>
              <a:rPr lang="ru-RU" sz="4000" b="1" i="0" dirty="0" smtClean="0">
                <a:effectLst/>
                <a:latin typeface="Times New Roman, serif"/>
              </a:rPr>
              <a:t>.</a:t>
            </a:r>
            <a:endParaRPr lang="ru-RU" b="0" i="0" dirty="0" smtClean="0">
              <a:effectLst/>
              <a:latin typeface="Open Sans"/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1451" y="2913322"/>
            <a:ext cx="4936651" cy="363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6058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11780" y="153422"/>
            <a:ext cx="78555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/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с обручем </a:t>
            </a:r>
          </a:p>
          <a:p>
            <a:pPr indent="180340"/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 развивать мелкие мышцы кисти рук, координации движений в мелких и крупных мышечных группах, содействовать развитию быстроты и ловкости.</a:t>
            </a:r>
            <a:b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«Пропеллер»-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обруч вертикально на полу, захват одной рукой. С помощью вращательного движения кисти руки привести обруч в круговое движение вокруг своей оси, успеть поймать обруч, не давая ему упасть.</a:t>
            </a:r>
            <a:b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«Загляни в окошко»-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обруч в том же положении; придерживать его двумя руками сверху. Встать на обруч двумя ногами. Присесть и покачиваться вправо- влево, пытаться продвигаться вперёд.</a:t>
            </a:r>
            <a:b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«Полёт в космос»- 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обруч лежит на полу. Встать в середину обруча. Присесть, взять его двумя руками и вставая поднимать обруч вверх. Не меняя положение захвата, поднимать обруч выше и выше до уровня поднятых рук над головой.</a:t>
            </a:r>
            <a:b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 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«Скорее в обруч»</a:t>
            </a:r>
            <a:endParaRPr lang="ru-RU" sz="2000" b="1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/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 произвольно расположены обручи. Около каждого стоят по двое детей. По сигналу «Беги!» дети бегают вокруг своего обруча. По сигналу «В обруч!» впрыгивают в обруч и поднимают его вверх.</a:t>
            </a:r>
            <a:endParaRPr lang="ru-RU" sz="20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712" y="153422"/>
            <a:ext cx="3657600" cy="655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0552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49" y="0"/>
            <a:ext cx="5162551" cy="63315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97156" y="1110434"/>
            <a:ext cx="63538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/>
            <a:endParaRPr lang="ru-RU" sz="2400" dirty="0">
              <a:latin typeface="Times New Roman" panose="02020603050405020304" pitchFamily="18" charset="0"/>
            </a:endParaRPr>
          </a:p>
          <a:p>
            <a:pPr marL="457200"/>
            <a:r>
              <a:rPr lang="ru-RU" sz="2400" dirty="0" smtClean="0">
                <a:latin typeface="Times New Roman" panose="02020603050405020304" pitchFamily="18" charset="0"/>
              </a:rPr>
              <a:t>Упражнения с ленточками </a:t>
            </a:r>
            <a:endParaRPr lang="ru-RU" sz="2400" dirty="0">
              <a:latin typeface="Times New Roman" panose="02020603050405020304" pitchFamily="18" charset="0"/>
            </a:endParaRPr>
          </a:p>
          <a:p>
            <a:pPr marL="457200">
              <a:buFont typeface="+mj-lt"/>
              <a:buAutoNum type="arabicPeriod"/>
            </a:pPr>
            <a:r>
              <a:rPr lang="ru-RU" sz="2400" dirty="0" err="1" smtClean="0">
                <a:latin typeface="Times New Roman" panose="02020603050405020304" pitchFamily="18" charset="0"/>
              </a:rPr>
              <a:t>И.п</a:t>
            </a:r>
            <a:r>
              <a:rPr lang="ru-RU" sz="2400" dirty="0">
                <a:latin typeface="Times New Roman" panose="02020603050405020304" pitchFamily="18" charset="0"/>
              </a:rPr>
              <a:t>. - стоя, ноги на ширине плеч, ленты в руках, руки опущены.</a:t>
            </a:r>
            <a:br>
              <a:rPr lang="ru-RU" sz="2400" dirty="0">
                <a:latin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</a:rPr>
              <a:t> 1 - наклон вперед, коснуться лентами пола</a:t>
            </a:r>
            <a:br>
              <a:rPr lang="ru-RU" sz="2400" dirty="0">
                <a:latin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</a:rPr>
              <a:t> 2 - вернуться в </a:t>
            </a:r>
            <a:r>
              <a:rPr lang="ru-RU" sz="2400" dirty="0" err="1">
                <a:latin typeface="Times New Roman" panose="02020603050405020304" pitchFamily="18" charset="0"/>
              </a:rPr>
              <a:t>и.п</a:t>
            </a:r>
            <a:r>
              <a:rPr lang="ru-RU" sz="2400" dirty="0">
                <a:latin typeface="Times New Roman" panose="02020603050405020304" pitchFamily="18" charset="0"/>
              </a:rPr>
              <a:t>. 5-6 раз</a:t>
            </a:r>
            <a:endParaRPr lang="ru-RU" sz="2400" dirty="0">
              <a:latin typeface="Arial" panose="020B0604020202020204" pitchFamily="34" charset="0"/>
            </a:endParaRPr>
          </a:p>
          <a:p>
            <a:pPr marL="457200">
              <a:buFont typeface="+mj-lt"/>
              <a:buAutoNum type="arabicPeriod"/>
            </a:pPr>
            <a:r>
              <a:rPr lang="ru-RU" sz="2400" dirty="0" err="1">
                <a:latin typeface="Times New Roman" panose="02020603050405020304" pitchFamily="18" charset="0"/>
              </a:rPr>
              <a:t>И.п</a:t>
            </a:r>
            <a:r>
              <a:rPr lang="ru-RU" sz="2400" dirty="0">
                <a:latin typeface="Times New Roman" panose="02020603050405020304" pitchFamily="18" charset="0"/>
              </a:rPr>
              <a:t>. - сидя, ноги вытянуты перед собой, ленточки в руках перед грудью.</a:t>
            </a:r>
            <a:br>
              <a:rPr lang="ru-RU" sz="2400" dirty="0">
                <a:latin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</a:rPr>
              <a:t> 1 - наклониться достать лентами пальцы ног</a:t>
            </a:r>
            <a:br>
              <a:rPr lang="ru-RU" sz="2400" dirty="0">
                <a:latin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</a:rPr>
              <a:t> 2 - вернуться в </a:t>
            </a:r>
            <a:r>
              <a:rPr lang="ru-RU" sz="2400" dirty="0" err="1">
                <a:latin typeface="Times New Roman" panose="02020603050405020304" pitchFamily="18" charset="0"/>
              </a:rPr>
              <a:t>и.п</a:t>
            </a:r>
            <a:r>
              <a:rPr lang="ru-RU" sz="2400" dirty="0">
                <a:latin typeface="Times New Roman" panose="02020603050405020304" pitchFamily="18" charset="0"/>
              </a:rPr>
              <a:t>. 5 раз</a:t>
            </a:r>
            <a:endParaRPr lang="ru-RU" sz="2400" dirty="0">
              <a:latin typeface="Arial" panose="020B0604020202020204" pitchFamily="34" charset="0"/>
            </a:endParaRPr>
          </a:p>
          <a:p>
            <a:pPr marL="457200">
              <a:buFont typeface="+mj-lt"/>
              <a:buAutoNum type="arabicPeriod"/>
            </a:pPr>
            <a:r>
              <a:rPr lang="ru-RU" sz="2400" dirty="0" err="1">
                <a:latin typeface="Times New Roman" panose="02020603050405020304" pitchFamily="18" charset="0"/>
              </a:rPr>
              <a:t>И.п</a:t>
            </a:r>
            <a:r>
              <a:rPr lang="ru-RU" sz="2400" dirty="0">
                <a:latin typeface="Times New Roman" panose="02020603050405020304" pitchFamily="18" charset="0"/>
              </a:rPr>
              <a:t>. - стоя, ноги вместе, ленточки на полу. Прыжки на двух ногах вокруг ленточек с чередованием с ходьбой вокруг ленточек.</a:t>
            </a:r>
            <a:endParaRPr lang="ru-RU" sz="24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1054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3015" y="510363"/>
            <a:ext cx="48484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Упражнение  с булавой </a:t>
            </a:r>
          </a:p>
          <a:p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Сбей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булаву (кеглю)».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 На площадке, на расстоянии 2 м от исходной черты, устанавливают 5—6 булав. Дети бросают мешочки, стараясь сбить булавы.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1581" y="0"/>
            <a:ext cx="6230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9148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6583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300" y="0"/>
            <a:ext cx="9144000" cy="6858000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5854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5019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6099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112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6413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578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2703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0332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1828</TotalTime>
  <Words>197</Words>
  <Application>Microsoft Office PowerPoint</Application>
  <PresentationFormat>Произвольный</PresentationFormat>
  <Paragraphs>39</Paragraphs>
  <Slides>18</Slides>
  <Notes>0</Notes>
  <HiddenSlides>0</HiddenSlides>
  <MMClips>6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  <vt:variant>
        <vt:lpstr>Произвольные показы</vt:lpstr>
      </vt:variant>
      <vt:variant>
        <vt:i4>1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Произвольный показ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ходьбы, упражнения с различными гимнастическими предметами.</dc:title>
  <dc:creator>равиль</dc:creator>
  <cp:lastModifiedBy>Алексей Смирнов</cp:lastModifiedBy>
  <cp:revision>30</cp:revision>
  <dcterms:created xsi:type="dcterms:W3CDTF">2020-04-23T12:47:58Z</dcterms:created>
  <dcterms:modified xsi:type="dcterms:W3CDTF">2020-07-02T15:28:57Z</dcterms:modified>
</cp:coreProperties>
</file>