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3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>
      <p:cViewPr varScale="1">
        <p:scale>
          <a:sx n="65" d="100"/>
          <a:sy n="65" d="100"/>
        </p:scale>
        <p:origin x="-153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388DC-4C68-4774-A78A-5EEC414E0B15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A2E0E-9C97-409E-8B47-612C1C4B55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388DC-4C68-4774-A78A-5EEC414E0B15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A2E0E-9C97-409E-8B47-612C1C4B55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388DC-4C68-4774-A78A-5EEC414E0B15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A2E0E-9C97-409E-8B47-612C1C4B55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388DC-4C68-4774-A78A-5EEC414E0B15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A2E0E-9C97-409E-8B47-612C1C4B55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388DC-4C68-4774-A78A-5EEC414E0B15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A2E0E-9C97-409E-8B47-612C1C4B55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388DC-4C68-4774-A78A-5EEC414E0B15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A2E0E-9C97-409E-8B47-612C1C4B55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388DC-4C68-4774-A78A-5EEC414E0B15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A2E0E-9C97-409E-8B47-612C1C4B55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388DC-4C68-4774-A78A-5EEC414E0B15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A2E0E-9C97-409E-8B47-612C1C4B55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388DC-4C68-4774-A78A-5EEC414E0B15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A2E0E-9C97-409E-8B47-612C1C4B55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388DC-4C68-4774-A78A-5EEC414E0B15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FA2E0E-9C97-409E-8B47-612C1C4B55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388DC-4C68-4774-A78A-5EEC414E0B15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A2E0E-9C97-409E-8B47-612C1C4B55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85E388DC-4C68-4774-A78A-5EEC414E0B15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5BFA2E0E-9C97-409E-8B47-612C1C4B55E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0" i="0" dirty="0" smtClean="0">
                <a:solidFill>
                  <a:srgbClr val="000000"/>
                </a:solidFill>
                <a:effectLst/>
                <a:latin typeface="Times New Roman"/>
              </a:rPr>
              <a:t>«Основные движения: повороты, перевороты, ходьба на носках, гимнастические упражнения»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9672" y="4869160"/>
            <a:ext cx="6984776" cy="1440160"/>
          </a:xfrm>
        </p:spPr>
        <p:txBody>
          <a:bodyPr>
            <a:normAutofit/>
          </a:bodyPr>
          <a:lstStyle/>
          <a:p>
            <a:pPr algn="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Выполнила</a:t>
            </a:r>
          </a:p>
          <a:p>
            <a:pPr algn="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Смирнова Елена Николаевна   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2100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Повороты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1100138"/>
            <a:ext cx="8352928" cy="5497214"/>
          </a:xfrm>
        </p:spPr>
      </p:pic>
    </p:spTree>
    <p:extLst>
      <p:ext uri="{BB962C8B-B14F-4D97-AF65-F5344CB8AC3E}">
        <p14:creationId xmlns:p14="http://schemas.microsoft.com/office/powerpoint/2010/main" xmlns="" val="24791896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Повороты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1100138"/>
            <a:ext cx="8424936" cy="5497214"/>
          </a:xfrm>
        </p:spPr>
      </p:pic>
    </p:spTree>
    <p:extLst>
      <p:ext uri="{BB962C8B-B14F-4D97-AF65-F5344CB8AC3E}">
        <p14:creationId xmlns:p14="http://schemas.microsoft.com/office/powerpoint/2010/main" xmlns="" val="909627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Повороты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1100138"/>
            <a:ext cx="8496944" cy="5497214"/>
          </a:xfrm>
        </p:spPr>
      </p:pic>
    </p:spTree>
    <p:extLst>
      <p:ext uri="{BB962C8B-B14F-4D97-AF65-F5344CB8AC3E}">
        <p14:creationId xmlns:p14="http://schemas.microsoft.com/office/powerpoint/2010/main" xmlns="" val="1218689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Повороты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1100138"/>
            <a:ext cx="8352928" cy="5497214"/>
          </a:xfrm>
        </p:spPr>
      </p:pic>
    </p:spTree>
    <p:extLst>
      <p:ext uri="{BB962C8B-B14F-4D97-AF65-F5344CB8AC3E}">
        <p14:creationId xmlns:p14="http://schemas.microsoft.com/office/powerpoint/2010/main" xmlns="" val="4101501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Перевороты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i="0" dirty="0" smtClean="0">
                <a:solidFill>
                  <a:srgbClr val="1D1D1B"/>
                </a:solidFill>
                <a:effectLst/>
                <a:latin typeface="robotobold"/>
              </a:rPr>
              <a:t>Переворот</a:t>
            </a:r>
            <a:r>
              <a:rPr lang="ru-RU" sz="2400" b="0" i="0" dirty="0" smtClean="0">
                <a:solidFill>
                  <a:srgbClr val="1D1D1B"/>
                </a:solidFill>
                <a:effectLst/>
                <a:latin typeface="robotoregular"/>
              </a:rPr>
              <a:t> – вращательное движение тела с полным переворачиванием и промежуточной опорой.</a:t>
            </a:r>
          </a:p>
          <a:p>
            <a:pPr marL="0" indent="0">
              <a:buNone/>
            </a:pPr>
            <a:endParaRPr lang="ru-RU" sz="2400" dirty="0"/>
          </a:p>
        </p:txBody>
      </p:sp>
      <p:pic>
        <p:nvPicPr>
          <p:cNvPr id="1026" name="Picture 2" descr="C:\Users\Extensa\Desktop\презентация\cce86dd96f2a566c5af312e89c8e427a--movement-preschool-movement-activiti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420888"/>
            <a:ext cx="633670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72159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Перевороты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1100138"/>
            <a:ext cx="8352928" cy="5497214"/>
          </a:xfrm>
        </p:spPr>
      </p:pic>
    </p:spTree>
    <p:extLst>
      <p:ext uri="{BB962C8B-B14F-4D97-AF65-F5344CB8AC3E}">
        <p14:creationId xmlns:p14="http://schemas.microsoft.com/office/powerpoint/2010/main" xmlns="" val="714432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Перевороты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1100138"/>
            <a:ext cx="8496944" cy="5497214"/>
          </a:xfrm>
        </p:spPr>
      </p:pic>
    </p:spTree>
    <p:extLst>
      <p:ext uri="{BB962C8B-B14F-4D97-AF65-F5344CB8AC3E}">
        <p14:creationId xmlns:p14="http://schemas.microsoft.com/office/powerpoint/2010/main" xmlns="" val="24256713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Гимнастические упражнения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Полноценное физическое развитие очень важно для детей. А гимнастические упражнения, направленные не только на </a:t>
            </a:r>
            <a:r>
              <a:rPr lang="ru-RU" sz="2000" b="0" i="0" dirty="0" err="1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физподготовку</a:t>
            </a:r>
            <a:r>
              <a:rPr lang="ru-RU" sz="2000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но и на мелкую моторику, становление вестибулярного и речевого аппарата сильно помогают в этом. Заниматься необходимо в комплексе, чтобы вырастить здоровую и выносливую личность, как физически, так и эмоционально.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Extensa\Desktop\презентация\s12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573016"/>
            <a:ext cx="5040560" cy="3258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4668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Гимнастические упражнения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1100138"/>
            <a:ext cx="8424936" cy="5497214"/>
          </a:xfrm>
        </p:spPr>
      </p:pic>
    </p:spTree>
    <p:extLst>
      <p:ext uri="{BB962C8B-B14F-4D97-AF65-F5344CB8AC3E}">
        <p14:creationId xmlns:p14="http://schemas.microsoft.com/office/powerpoint/2010/main" xmlns="" val="224135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Гимнастические упражнения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1410382"/>
            <a:ext cx="8424936" cy="5114961"/>
          </a:xfrm>
        </p:spPr>
      </p:pic>
    </p:spTree>
    <p:extLst>
      <p:ext uri="{BB962C8B-B14F-4D97-AF65-F5344CB8AC3E}">
        <p14:creationId xmlns:p14="http://schemas.microsoft.com/office/powerpoint/2010/main" xmlns="" val="1419674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движения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0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ДВИЖЕНИЯ — это жизненно необходимые для ребенка движения, которыми он пользуется : ползание, лазание, бросание, метание, ходьба, бег, прыжки. Сопровождая ребенка с раннего детства, основные движения естественны и содействуют оздоровлению организма, а также всестороннему совершенствованию его личности. Основные движения укрепляют все группы мышц, связки, суставы, сердечно-сосудистую, дыхательную, нервную системы, внутренние органы, способствуют развитию физических качеств.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8259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Гимнастические упражнения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1413433"/>
            <a:ext cx="8280920" cy="5183919"/>
          </a:xfrm>
        </p:spPr>
      </p:pic>
    </p:spTree>
    <p:extLst>
      <p:ext uri="{BB962C8B-B14F-4D97-AF65-F5344CB8AC3E}">
        <p14:creationId xmlns:p14="http://schemas.microsoft.com/office/powerpoint/2010/main" xmlns="" val="23053594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Гимнастические упражнения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1239535"/>
            <a:ext cx="8280920" cy="5285809"/>
          </a:xfrm>
        </p:spPr>
      </p:pic>
    </p:spTree>
    <p:extLst>
      <p:ext uri="{BB962C8B-B14F-4D97-AF65-F5344CB8AC3E}">
        <p14:creationId xmlns:p14="http://schemas.microsoft.com/office/powerpoint/2010/main" xmlns="" val="4291362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5" y="332656"/>
            <a:ext cx="8208913" cy="6120680"/>
          </a:xfrm>
        </p:spPr>
      </p:pic>
    </p:spTree>
    <p:extLst>
      <p:ext uri="{BB962C8B-B14F-4D97-AF65-F5344CB8AC3E}">
        <p14:creationId xmlns:p14="http://schemas.microsoft.com/office/powerpoint/2010/main" xmlns="" val="25227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Х</a:t>
            </a:r>
            <a:r>
              <a:rPr lang="ru-RU" dirty="0" smtClean="0"/>
              <a:t>одьба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052736"/>
            <a:ext cx="7520940" cy="35798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Ходьба 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основной, естественный способ передвижения человека, относящийся к типу циклических движений. Отличительной чертой циклических движений является их быстрая усвояемость и способность автоматизироваться. В целях совершенствования ходьбы, а также профилактики плоскостопия используется ряд специальных упражнений</a:t>
            </a:r>
            <a:r>
              <a:rPr lang="ru-RU" b="0" i="0" dirty="0" smtClean="0">
                <a:solidFill>
                  <a:srgbClr val="111111"/>
                </a:solidFill>
                <a:effectLst/>
                <a:latin typeface="Arial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60286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Ходьба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1100138"/>
            <a:ext cx="8496944" cy="5425206"/>
          </a:xfrm>
        </p:spPr>
      </p:pic>
    </p:spTree>
    <p:extLst>
      <p:ext uri="{BB962C8B-B14F-4D97-AF65-F5344CB8AC3E}">
        <p14:creationId xmlns:p14="http://schemas.microsoft.com/office/powerpoint/2010/main" xmlns="" val="38791201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Ходьба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1100138"/>
            <a:ext cx="8352928" cy="5425206"/>
          </a:xfrm>
        </p:spPr>
      </p:pic>
    </p:spTree>
    <p:extLst>
      <p:ext uri="{BB962C8B-B14F-4D97-AF65-F5344CB8AC3E}">
        <p14:creationId xmlns:p14="http://schemas.microsoft.com/office/powerpoint/2010/main" xmlns="" val="26078819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Ходьба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1100138"/>
            <a:ext cx="8424936" cy="5425206"/>
          </a:xfrm>
        </p:spPr>
      </p:pic>
    </p:spTree>
    <p:extLst>
      <p:ext uri="{BB962C8B-B14F-4D97-AF65-F5344CB8AC3E}">
        <p14:creationId xmlns:p14="http://schemas.microsoft.com/office/powerpoint/2010/main" xmlns="" val="4792524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Ходьба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1100138"/>
            <a:ext cx="8424936" cy="5497214"/>
          </a:xfrm>
        </p:spPr>
      </p:pic>
    </p:spTree>
    <p:extLst>
      <p:ext uri="{BB962C8B-B14F-4D97-AF65-F5344CB8AC3E}">
        <p14:creationId xmlns:p14="http://schemas.microsoft.com/office/powerpoint/2010/main" xmlns="" val="27247560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Ходьба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1100138"/>
            <a:ext cx="8424936" cy="5497214"/>
          </a:xfrm>
        </p:spPr>
      </p:pic>
    </p:spTree>
    <p:extLst>
      <p:ext uri="{BB962C8B-B14F-4D97-AF65-F5344CB8AC3E}">
        <p14:creationId xmlns:p14="http://schemas.microsoft.com/office/powerpoint/2010/main" xmlns="" val="18176166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Ходьба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1100138"/>
            <a:ext cx="8568952" cy="5497214"/>
          </a:xfrm>
        </p:spPr>
      </p:pic>
    </p:spTree>
    <p:extLst>
      <p:ext uri="{BB962C8B-B14F-4D97-AF65-F5344CB8AC3E}">
        <p14:creationId xmlns:p14="http://schemas.microsoft.com/office/powerpoint/2010/main" xmlns="" val="11286749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92</TotalTime>
  <Words>176</Words>
  <Application>Microsoft Office PowerPoint</Application>
  <PresentationFormat>Экран (4:3)</PresentationFormat>
  <Paragraphs>27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Углы</vt:lpstr>
      <vt:lpstr>«Основные движения: повороты, перевороты, ходьба на носках, гимнастические упражнения»</vt:lpstr>
      <vt:lpstr>Основные движения</vt:lpstr>
      <vt:lpstr>Ходьба</vt:lpstr>
      <vt:lpstr>Ходьба</vt:lpstr>
      <vt:lpstr>Ходьба</vt:lpstr>
      <vt:lpstr>Ходьба</vt:lpstr>
      <vt:lpstr>Ходьба</vt:lpstr>
      <vt:lpstr>Ходьба</vt:lpstr>
      <vt:lpstr>Ходьба</vt:lpstr>
      <vt:lpstr>Повороты</vt:lpstr>
      <vt:lpstr>Повороты</vt:lpstr>
      <vt:lpstr>Повороты</vt:lpstr>
      <vt:lpstr>Повороты</vt:lpstr>
      <vt:lpstr>Перевороты</vt:lpstr>
      <vt:lpstr>Перевороты</vt:lpstr>
      <vt:lpstr>Перевороты</vt:lpstr>
      <vt:lpstr>Гимнастические упражнения</vt:lpstr>
      <vt:lpstr>Гимнастические упражнения</vt:lpstr>
      <vt:lpstr>Гимнастические упражнения</vt:lpstr>
      <vt:lpstr>Гимнастические упражнения</vt:lpstr>
      <vt:lpstr>Гимнастические упражнения</vt:lpstr>
      <vt:lpstr>Слайд 22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«Основные движения: повороты, перевороты, ходьба на носках, гимнастические упражнения»</dc:title>
  <dc:creator>Extensa</dc:creator>
  <cp:lastModifiedBy>Алексей Смирнов</cp:lastModifiedBy>
  <cp:revision>9</cp:revision>
  <dcterms:created xsi:type="dcterms:W3CDTF">2020-04-21T10:20:58Z</dcterms:created>
  <dcterms:modified xsi:type="dcterms:W3CDTF">2020-07-02T15:21:19Z</dcterms:modified>
</cp:coreProperties>
</file>