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2" r:id="rId6"/>
    <p:sldId id="268" r:id="rId7"/>
    <p:sldId id="264" r:id="rId8"/>
    <p:sldId id="265" r:id="rId9"/>
    <p:sldId id="266" r:id="rId10"/>
    <p:sldId id="267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DC278-8D74-4896-9F6F-88BDE70E1F59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3BD1C81-9763-4982-9CEB-020CF4B67E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DC278-8D74-4896-9F6F-88BDE70E1F59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1C81-9763-4982-9CEB-020CF4B67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DC278-8D74-4896-9F6F-88BDE70E1F59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1C81-9763-4982-9CEB-020CF4B67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DC278-8D74-4896-9F6F-88BDE70E1F59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1C81-9763-4982-9CEB-020CF4B67E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DC278-8D74-4896-9F6F-88BDE70E1F59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3BD1C81-9763-4982-9CEB-020CF4B67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DC278-8D74-4896-9F6F-88BDE70E1F59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1C81-9763-4982-9CEB-020CF4B67E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DC278-8D74-4896-9F6F-88BDE70E1F59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1C81-9763-4982-9CEB-020CF4B67E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DC278-8D74-4896-9F6F-88BDE70E1F59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1C81-9763-4982-9CEB-020CF4B67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DC278-8D74-4896-9F6F-88BDE70E1F59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1C81-9763-4982-9CEB-020CF4B67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DC278-8D74-4896-9F6F-88BDE70E1F59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1C81-9763-4982-9CEB-020CF4B67E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DC278-8D74-4896-9F6F-88BDE70E1F59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3BD1C81-9763-4982-9CEB-020CF4B67E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8EDC278-8D74-4896-9F6F-88BDE70E1F59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3BD1C81-9763-4982-9CEB-020CF4B67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5257800"/>
            <a:ext cx="6400800" cy="1600200"/>
          </a:xfrm>
        </p:spPr>
        <p:txBody>
          <a:bodyPr/>
          <a:lstStyle/>
          <a:p>
            <a:pPr algn="l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Моделирование проведения подвижных игр со скакалкой и другими гимнастическими предметами.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www.maam.ru/upload/blogs/detsad-171532-15672761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2071678"/>
            <a:ext cx="5157063" cy="28955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3929058" cy="6858000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Игра «Цветок»</a:t>
            </a:r>
          </a:p>
          <a:p>
            <a:r>
              <a:rPr lang="ru-RU" dirty="0" smtClean="0"/>
              <a:t>Совершенствование навыков бросков мяча цель; развитие быстроты ловкости.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endParaRPr lang="ru-RU" sz="5400" dirty="0" smtClean="0"/>
          </a:p>
          <a:p>
            <a:pPr algn="ctr"/>
            <a:endParaRPr lang="ru-RU" sz="5400" dirty="0" smtClean="0"/>
          </a:p>
          <a:p>
            <a:pPr algn="ctr"/>
            <a:r>
              <a:rPr lang="ru-RU" sz="5400" dirty="0" smtClean="0"/>
              <a:t>Спасибо за внимание!!!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vtm-shop.ru/images/photos/874/5afa85f2564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1857364"/>
            <a:ext cx="5072066" cy="38040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7724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4572000" cy="685800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sz="3200" dirty="0" smtClean="0"/>
              <a:t>Физические </a:t>
            </a:r>
            <a:r>
              <a:rPr lang="ru-RU" sz="3200" dirty="0"/>
              <a:t>упражнения со скакалкой - </a:t>
            </a:r>
            <a:r>
              <a:rPr lang="ru-RU" sz="3200" dirty="0" smtClean="0"/>
              <a:t>Прыжки </a:t>
            </a:r>
            <a:r>
              <a:rPr lang="ru-RU" sz="3200" dirty="0"/>
              <a:t>развивают гибкость, осанку, чувство равновесия и координацию движений.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ccessories.mypartnershop.ru/img/10210383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643050"/>
            <a:ext cx="4500594" cy="41433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5143504" cy="6858000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Игра «Часы»</a:t>
            </a:r>
            <a:endParaRPr lang="ru-RU" dirty="0" smtClean="0"/>
          </a:p>
          <a:p>
            <a:r>
              <a:rPr lang="ru-RU" dirty="0" smtClean="0"/>
              <a:t>Часы - веселая, подвижная игра со скакалкой. Развивает выносливость и внимание. Эта детская подвижная игра хорошо подойдет для проведения на уроках физкультуры в школе у учеников младших классов.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karpachoff.com/wp-content/uploads/2017/01/skakalka-podsekal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8150" y="1643050"/>
            <a:ext cx="4895850" cy="39814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4714876" cy="6643710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Игра «Подсечки»</a:t>
            </a:r>
            <a:endParaRPr lang="ru-RU" dirty="0" smtClean="0"/>
          </a:p>
          <a:p>
            <a:r>
              <a:rPr lang="ru-RU" dirty="0" smtClean="0"/>
              <a:t>Простая игра, в которой задействовано сразу несколько аспектов: здесь и спортивная составляющая, и упражнение на скорость реакции, и развивающий внимательность элемент, и командное взаимодействие.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www.maam.ru/upload/blogs/6f2078570ca5ed2f11405b0a55b08c81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2984"/>
            <a:ext cx="8358246" cy="552833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4643438" cy="6858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Игра «Выручалочки»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5000628" cy="6858000"/>
          </a:xfrm>
        </p:spPr>
        <p:txBody>
          <a:bodyPr>
            <a:normAutofit/>
          </a:bodyPr>
          <a:lstStyle/>
          <a:p>
            <a:endParaRPr lang="ru-RU" sz="2800" b="1" dirty="0" smtClean="0"/>
          </a:p>
          <a:p>
            <a:endParaRPr lang="ru-RU" sz="2800" b="1" dirty="0" smtClean="0"/>
          </a:p>
          <a:p>
            <a:r>
              <a:rPr lang="ru-RU" sz="2800" b="1" dirty="0" smtClean="0"/>
              <a:t>ИГРЫ С МЯЧОМ.</a:t>
            </a:r>
          </a:p>
          <a:p>
            <a:r>
              <a:rPr lang="ru-RU" dirty="0" smtClean="0"/>
              <a:t>Игры, игры-упражнения с мячом развивают координацию движений, укрепляют мышцы плачевого пояса, развивают и укрепляют мелкие мышцы рук, способствуют развитию глазомера, меткости, развиваются все физические качества.</a:t>
            </a:r>
          </a:p>
          <a:p>
            <a:endParaRPr lang="ru-RU" dirty="0"/>
          </a:p>
        </p:txBody>
      </p:sp>
      <p:pic>
        <p:nvPicPr>
          <p:cNvPr id="25602" name="Picture 2" descr="https://avatars.mds.yandex.net/get-pdb/805781/e5c364e4-3c84-4834-ae7c-18e17886a6c3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857364"/>
            <a:ext cx="3643338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www.maam.ru/upload/blogs/detsad-93570-15007966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5" y="571480"/>
            <a:ext cx="3643305" cy="607220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5500694" cy="6858000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ИГРА  «СБЕЙ КЕГЛЮ»</a:t>
            </a:r>
          </a:p>
          <a:p>
            <a:r>
              <a:rPr lang="ru-RU" dirty="0" smtClean="0"/>
              <a:t>Развивает элементарные навыки попадания мячом в цель умение энергично отталкивать мяч в заданном направлении, развивать фиксацию взора.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pbs.twimg.com/media/DjCKoaoWsAAVZCF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2790" y="1785926"/>
            <a:ext cx="4781210" cy="3571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4429124" cy="6858000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ПОДВИЖНАЯ ИГРА  «ВЕСЁЛЫЕ МЯЧИ»</a:t>
            </a:r>
          </a:p>
          <a:p>
            <a:r>
              <a:rPr lang="ru-RU" dirty="0" smtClean="0"/>
              <a:t>Дети совершенствуют навык бросание мяча из-за головы, учатся ориентироваться в пространстве.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umitoy.ru/upload/iblock/ad1/ad1d37498e5f9c17df33af491212b6b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16" y="928670"/>
            <a:ext cx="5643584" cy="52823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77724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5072066" cy="6858000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ИГРЫ С ОБРУЧЕМ.</a:t>
            </a:r>
          </a:p>
          <a:p>
            <a:r>
              <a:rPr lang="ru-RU" dirty="0" smtClean="0"/>
              <a:t>Игры с обручем способствуют формированию правильной осанки, улучшают состояние дыхательной и сердечнососудистой системы дают разностороннюю тренировку координации движения, зрительной, слуховой, моторной памяти, ловкости.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65</TotalTime>
  <Words>192</Words>
  <Application>Microsoft Office PowerPoint</Application>
  <PresentationFormat>Экран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Справедливость</vt:lpstr>
      <vt:lpstr>Моделирование проведения подвижных игр со скакалкой и другими гимнастическими предметами.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Моделирование проведения подвижных игр со скакалкой и другими гимнастическими предметами.</dc:title>
  <dc:creator>User 007</dc:creator>
  <cp:lastModifiedBy>Алексей Смирнов</cp:lastModifiedBy>
  <cp:revision>9</cp:revision>
  <dcterms:created xsi:type="dcterms:W3CDTF">2020-04-18T18:49:38Z</dcterms:created>
  <dcterms:modified xsi:type="dcterms:W3CDTF">2020-07-02T15:41:38Z</dcterms:modified>
</cp:coreProperties>
</file>