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7094F-4630-443C-8648-B3CE1D07D785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690DD-267D-406F-80A5-712E760B09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7688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7094F-4630-443C-8648-B3CE1D07D785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690DD-267D-406F-80A5-712E760B09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2145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7094F-4630-443C-8648-B3CE1D07D785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690DD-267D-406F-80A5-712E760B09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452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7094F-4630-443C-8648-B3CE1D07D785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690DD-267D-406F-80A5-712E760B09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6773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7094F-4630-443C-8648-B3CE1D07D785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690DD-267D-406F-80A5-712E760B09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5511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7094F-4630-443C-8648-B3CE1D07D785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690DD-267D-406F-80A5-712E760B09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4601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7094F-4630-443C-8648-B3CE1D07D785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690DD-267D-406F-80A5-712E760B09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5971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7094F-4630-443C-8648-B3CE1D07D785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690DD-267D-406F-80A5-712E760B09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7744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7094F-4630-443C-8648-B3CE1D07D785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690DD-267D-406F-80A5-712E760B09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9797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7094F-4630-443C-8648-B3CE1D07D785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690DD-267D-406F-80A5-712E760B09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0199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7094F-4630-443C-8648-B3CE1D07D785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690DD-267D-406F-80A5-712E760B09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0347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97094F-4630-443C-8648-B3CE1D07D785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9690DD-267D-406F-80A5-712E760B09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5840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12777"/>
            <a:ext cx="7772400" cy="218767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ds5ishim.ru/sites/default/files/blocks/im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96752"/>
            <a:ext cx="8136904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136192"/>
            <a:ext cx="85555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Координация движений, выносливость, 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гибкость, скоростно-силовые способности.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0152" y="5877272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v_BadaBoom BB" pitchFamily="34" charset="0"/>
              </a:rPr>
              <a:t>Выполнила:</a:t>
            </a:r>
          </a:p>
          <a:p>
            <a:r>
              <a:rPr lang="ru-RU" dirty="0" smtClean="0">
                <a:solidFill>
                  <a:srgbClr val="FF0000"/>
                </a:solidFill>
                <a:latin typeface="v_BadaBoom BB" pitchFamily="34" charset="0"/>
              </a:rPr>
              <a:t>Смирнова Е.Н.</a:t>
            </a:r>
            <a:endParaRPr lang="ru-RU" dirty="0" smtClean="0">
              <a:solidFill>
                <a:srgbClr val="FF0000"/>
              </a:solidFill>
              <a:latin typeface="v_BadaBoom BB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80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Игры и упражнения, способствующие гибкости у детей: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00808"/>
            <a:ext cx="6849426" cy="490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94716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5014" y="686640"/>
            <a:ext cx="7287386" cy="5550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9478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848" y="401730"/>
            <a:ext cx="7865584" cy="6123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800936" y="6063589"/>
            <a:ext cx="1728192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63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1" y="1412776"/>
            <a:ext cx="7776864" cy="511256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721404" y="1268760"/>
            <a:ext cx="2266419" cy="936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63110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st.depositphotos.com/1001009/3111/i/950/depositphotos_31116325-stock-photo-three-little-boys-running-toward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3476149" y="4035624"/>
            <a:ext cx="5458948" cy="276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Скоростно-силовые способности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Силовые способности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 — это комплекс различных проявлений человека в определенной двигательной деятельности, в основе которых лежит понятие «сила».</a:t>
            </a:r>
          </a:p>
          <a:p>
            <a:r>
              <a:rPr lang="ru-RU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Скоростные способности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 –это возможность человека, выполнять двигательные действия в минимальный для данных условий промежуток времени.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8006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2555775" y="1987218"/>
            <a:ext cx="6588224" cy="4870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 скоростно-силовым способностям относят: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) быструю силу,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2) взрывную силу.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7109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Подвижные игры (скоростно-силовые)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 Оттолкнуть партера с места толчком ладоней.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2. Коршун и наседка.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3. Удочка.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4. Медведи и пчелы.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5. Перелет птиц.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6. Ловля обезьян.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7. Гонка мячей по кругу.</a:t>
            </a:r>
          </a:p>
          <a:p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69024" y="2883024"/>
            <a:ext cx="3974976" cy="3974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50183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Эстафеты. (для развития скоростно-силовых движений)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 Перетягивание каната.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2. Удержание волана на ракетке.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3. Бег с набивным мячом.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4. Бег пингвинов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5. Прыжки на одной ноге.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6. Всадники.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7. Прыжки из обруча в обруч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8. Самые меткие.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9. Бег паучков.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10. Пожарные на учении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11. Кто дальше бросит.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12. Передача мяча в колонне.</a:t>
            </a:r>
          </a:p>
          <a:p>
            <a:endParaRPr lang="ru-RU" dirty="0"/>
          </a:p>
        </p:txBody>
      </p:sp>
      <p:pic>
        <p:nvPicPr>
          <p:cNvPr id="16390" name="Picture 6" descr="https://static.vecteezy.com/system/resources/previews/000/382/257/original/vector-boys-and-girls-runn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628800"/>
            <a:ext cx="3438911" cy="494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13881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5410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ds254.edu42.ru/wp-content/uploads/sites/44/2020/02/maxresdefaul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780928"/>
            <a:ext cx="6953912" cy="3911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v_BadaBoom BB" pitchFamily="34" charset="0"/>
              </a:rPr>
              <a:t>Координация движений</a:t>
            </a:r>
            <a:endParaRPr lang="ru-RU" dirty="0">
              <a:solidFill>
                <a:srgbClr val="FF0000"/>
              </a:solidFill>
              <a:latin typeface="v_BadaBoom BB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Координация </a:t>
            </a:r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движений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— это двигательная способность, которая развивается посредством самих движений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r"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В.И. Ляха</a:t>
            </a:r>
            <a:br>
              <a:rPr lang="ru-RU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3713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159" y="4005064"/>
            <a:ext cx="2852936" cy="2852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https://ds05.infourok.ru/uploads/ex/10c7/0005c99e-f82c7ac0/hello_html_11a210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9039" y="2924944"/>
            <a:ext cx="3527092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Развитие координационных способностей осуществляется в нескольких направлениях: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1)Широкое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использование любых упражнений, содержащих элементы новизны; 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2)Постепенное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увеличение координационной сложности упражнений, повышение требований к точности и согласованности мышлений.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3)Совершенствование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способности поддерживать равновесие тела.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3636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funforkids.ru/pictures/exercise/exercise02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7" y="5085184"/>
            <a:ext cx="1953516" cy="177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Рекомендуются следующие методические приемы, повышающие проявление двигательной координации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) Применение необычных исходных положений (бег из положения стоя на коленях, сидя), быстрая смена различных положений (сесть, лечь, встать). 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) Изменение скорости или темпа движений, введение различных ритмических сочетаний, различной последовательности элементов. 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) Смена способов выполнения упражнений: метание сверху, снизу, сбоку; прыжки на одной или двух ногах, с поворотом. 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) Использование в упражнениях предметов различной формы, массы,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объема.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) Выполнение согласованных действий несколькими участниками (вдвоем, держась за руки, садиться и вставать, выполнять повороты, наклоны, прыжки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34587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816459"/>
            <a:ext cx="6514356" cy="2991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Выносливость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Выносливость </a:t>
            </a:r>
            <a:r>
              <a:rPr lang="ru-RU" i="1" dirty="0" smtClean="0">
                <a:effectLst/>
                <a:latin typeface="Times New Roman" pitchFamily="18" charset="0"/>
                <a:cs typeface="Times New Roman" pitchFamily="18" charset="0"/>
              </a:rPr>
              <a:t>– это физическое качество, которое заключается в способности к длительному выполнению какой-нибудь деятельности без снижения её интенсивности.</a:t>
            </a:r>
          </a:p>
          <a:p>
            <a:pPr marL="0" indent="0">
              <a:buNone/>
            </a:pP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1483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avatars.mds.yandex.net/get-pdb/1816426/2a3e4747-8eaa-42d3-be2c-af41ef8cb500/s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439258"/>
            <a:ext cx="3783629" cy="3412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развития выносливости большое значение в дошкольном возрасте имеют </a:t>
            </a:r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волевые качества</a:t>
            </a:r>
            <a:r>
              <a:rPr lang="ru-RU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стремление проявлять максимум способностей</a:t>
            </a:r>
            <a:r>
              <a:rPr lang="ru-RU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быть настойчивым</a:t>
            </a:r>
            <a:r>
              <a:rPr lang="ru-RU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пересилить ощущение усталости.</a:t>
            </a:r>
            <a:endParaRPr lang="ru-RU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2053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Средствами развития выносливости можно считать </a:t>
            </a:r>
            <a:r>
              <a:rPr lang="ru-RU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подвижные игры на развитие выносливости , спортивные упражнения, спортивные игры, веселые старты.</a:t>
            </a:r>
          </a:p>
          <a:p>
            <a:endParaRPr lang="ru-RU" dirty="0"/>
          </a:p>
        </p:txBody>
      </p:sp>
      <p:pic>
        <p:nvPicPr>
          <p:cNvPr id="7170" name="Picture 2" descr="https://ci6.googleusercontent.com/proxy/JsBwff9iUuT4QHFjlYlw4YyTsMu6BHML1hDLEGi71IbRvNOZsWDIpbJeTWbnDsvad78PS-s81pEWglnlgGtkEFZ8Fs1PNUdNZta57Lhaaa9lDVd1EJCD3bzpdrYPkXzRWqYVyA8qbVijXg5GDMlKo7j_FJ2ohJVYzDAEvTNO9GZGhaJ5j7_o4FOluyKzGHl2tOmM0RV0eidZlIxl_cmobkFYCFKkfIjZ=s0-d-e1-f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223473"/>
            <a:ext cx="6882123" cy="2634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88438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mugolek.ucoz.com/specialisty/khoreo_kartink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404462"/>
            <a:ext cx="5639220" cy="345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Гибкость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Гибкостью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называют «способность достигать наибольшей величины размаха (амплитуды) движений отдельных частей тела в определенном направлении». 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324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thumbs.dreamstime.com/b/%D0%BA%D0%BE%D0%BC%D0%BF-%D0%B5%D0%BA%D1%82-%D0%B5%D0%B2%D1%83%D1%88%D0%B5%D0%BA-%D0%B7%D0%B2%D1%83%D0%BA%D0%BE%D0%BC%D0%B5%D1%80%D0%BD%D0%BE%D0%B9-%D0%B3%D0%B8%D0%BC%D0%BD%D0%B0%D1%81%D1%82%D0%B8%D0%BA%D0%B8-%D0%BC%D0%B8-%D1%8B%D1%85-731407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17232" y="3212976"/>
            <a:ext cx="3645024" cy="36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Гибкость зависит от эластичности мышц и связок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Объем и интенсивность упражнений на развитие гибкости должны увеличиваться постепенно.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272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394</Words>
  <Application>Microsoft Office PowerPoint</Application>
  <PresentationFormat>Экран (4:3)</PresentationFormat>
  <Paragraphs>53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Координация движений</vt:lpstr>
      <vt:lpstr>Развитие координационных способностей осуществляется в нескольких направлениях:</vt:lpstr>
      <vt:lpstr>Рекомендуются следующие методические приемы, повышающие проявление двигательной координации:</vt:lpstr>
      <vt:lpstr>Выносливость</vt:lpstr>
      <vt:lpstr>Слайд 6</vt:lpstr>
      <vt:lpstr>Слайд 7</vt:lpstr>
      <vt:lpstr>Гибкость</vt:lpstr>
      <vt:lpstr>Слайд 9</vt:lpstr>
      <vt:lpstr>Игры и упражнения, способствующие гибкости у детей:</vt:lpstr>
      <vt:lpstr>Слайд 11</vt:lpstr>
      <vt:lpstr>Слайд 12</vt:lpstr>
      <vt:lpstr>Слайд 13</vt:lpstr>
      <vt:lpstr>Скоростно-силовые способности</vt:lpstr>
      <vt:lpstr>К скоростно-силовым способностям относят: </vt:lpstr>
      <vt:lpstr>Подвижные игры (скоростно-силовые) </vt:lpstr>
      <vt:lpstr>Эстафеты. (для развития скоростно-силовых движений) </vt:lpstr>
      <vt:lpstr>Слайд 18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 Сырцев</dc:creator>
  <cp:lastModifiedBy>Алексей Смирнов</cp:lastModifiedBy>
  <cp:revision>10</cp:revision>
  <dcterms:created xsi:type="dcterms:W3CDTF">2020-04-25T10:47:22Z</dcterms:created>
  <dcterms:modified xsi:type="dcterms:W3CDTF">2020-07-02T15:20:06Z</dcterms:modified>
</cp:coreProperties>
</file>