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76" r:id="rId4"/>
    <p:sldId id="277" r:id="rId5"/>
    <p:sldId id="278" r:id="rId6"/>
    <p:sldId id="279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68" r:id="rId17"/>
    <p:sldId id="280" r:id="rId18"/>
    <p:sldId id="282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77" d="100"/>
          <a:sy n="77" d="100"/>
        </p:scale>
        <p:origin x="-1176" y="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5E388DC-4C68-4774-A78A-5EEC414E0B1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FA2E0E-9C97-409E-8B47-612C1C4B55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jpeg"/><Relationship Id="rId5" Type="http://schemas.openxmlformats.org/officeDocument/2006/relationships/image" Target="../media/image21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/>
              </a:rPr>
              <a:t>«</a:t>
            </a:r>
            <a:r>
              <a:rPr lang="ru-RU" sz="4000" b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/>
              </a:rPr>
              <a:t>Отработка показа упражнений на гимнастических матах</a:t>
            </a:r>
            <a:r>
              <a:rPr lang="ru-RU" sz="40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/>
              </a:rPr>
              <a:t>»</a:t>
            </a:r>
            <a:endParaRPr lang="ru-RU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869160"/>
            <a:ext cx="5544616" cy="1440160"/>
          </a:xfrm>
          <a:noFill/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Выполнила Смирнова Е.Н.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100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429256" y="785794"/>
            <a:ext cx="3429000" cy="571504"/>
          </a:xfrm>
        </p:spPr>
        <p:txBody>
          <a:bodyPr/>
          <a:lstStyle/>
          <a:p>
            <a:pPr algn="ctr"/>
            <a:r>
              <a:rPr lang="ru-RU" dirty="0" smtClean="0"/>
              <a:t>лодочка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5389098" y="1857364"/>
            <a:ext cx="3429000" cy="334651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И.п. лёжа на спине, руки вытянуты вперёд.</a:t>
            </a:r>
          </a:p>
          <a:p>
            <a:r>
              <a:rPr lang="ru-RU" sz="2400" dirty="0" smtClean="0"/>
              <a:t>Одновременно поднимать прямые ноги и руки, задержка на один – пять счётов. Вернуться в и.п.</a:t>
            </a:r>
            <a:endParaRPr lang="ru-RU" sz="2400" dirty="0"/>
          </a:p>
        </p:txBody>
      </p:sp>
      <p:pic>
        <p:nvPicPr>
          <p:cNvPr id="10" name="Рисунок 9" descr="DSCN238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593" r="8593"/>
          <a:stretch>
            <a:fillRect/>
          </a:stretch>
        </p:blipFill>
        <p:spPr>
          <a:xfrm>
            <a:off x="500063" y="1041400"/>
            <a:ext cx="4643437" cy="4205288"/>
          </a:xfrm>
        </p:spPr>
      </p:pic>
    </p:spTree>
    <p:extLst>
      <p:ext uri="{BB962C8B-B14F-4D97-AF65-F5344CB8AC3E}">
        <p14:creationId xmlns:p14="http://schemas.microsoft.com/office/powerpoint/2010/main" xmlns="" val="47925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785794"/>
            <a:ext cx="34290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Упражнения для мышц спины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389098" y="2285992"/>
            <a:ext cx="3429000" cy="291788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И.п. Стойка на коленях.</a:t>
            </a:r>
          </a:p>
          <a:p>
            <a:r>
              <a:rPr lang="ru-RU" sz="2400" dirty="0" smtClean="0"/>
              <a:t>Вытянуть прямые руки вверх, прогнуться  назад, задержаться. Вернуться в и.п.</a:t>
            </a:r>
            <a:endParaRPr lang="ru-RU" sz="2400" dirty="0"/>
          </a:p>
        </p:txBody>
      </p:sp>
      <p:pic>
        <p:nvPicPr>
          <p:cNvPr id="5" name="Рисунок 4" descr="DSCN238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724756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785794"/>
            <a:ext cx="3429000" cy="571504"/>
          </a:xfrm>
        </p:spPr>
        <p:txBody>
          <a:bodyPr/>
          <a:lstStyle/>
          <a:p>
            <a:r>
              <a:rPr lang="ru-RU" dirty="0" smtClean="0"/>
              <a:t>Махи ногами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357818" y="2143116"/>
            <a:ext cx="3429000" cy="2786082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И.п. Упор стоя на коленях.</a:t>
            </a:r>
          </a:p>
          <a:p>
            <a:r>
              <a:rPr lang="ru-RU" sz="2400" dirty="0" smtClean="0"/>
              <a:t>Выполнять махи попеременно правой и левой ногой, ноги при этом должны быть прямые, носки оттянуты.</a:t>
            </a:r>
            <a:endParaRPr lang="ru-RU" sz="2400" dirty="0"/>
          </a:p>
        </p:txBody>
      </p:sp>
      <p:pic>
        <p:nvPicPr>
          <p:cNvPr id="8" name="Рисунок 7" descr="DSCN238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956" r="7956"/>
          <a:stretch>
            <a:fillRect/>
          </a:stretch>
        </p:blipFill>
        <p:spPr>
          <a:xfrm>
            <a:off x="357188" y="1041400"/>
            <a:ext cx="4714875" cy="4205288"/>
          </a:xfrm>
        </p:spPr>
      </p:pic>
    </p:spTree>
    <p:extLst>
      <p:ext uri="{BB962C8B-B14F-4D97-AF65-F5344CB8AC3E}">
        <p14:creationId xmlns:p14="http://schemas.microsoft.com/office/powerpoint/2010/main" xmlns="" val="1817616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857232"/>
            <a:ext cx="3429000" cy="571504"/>
          </a:xfrm>
        </p:spPr>
        <p:txBody>
          <a:bodyPr/>
          <a:lstStyle/>
          <a:p>
            <a:pPr algn="ctr"/>
            <a:r>
              <a:rPr lang="ru-RU" dirty="0" smtClean="0"/>
              <a:t>кошка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286380" y="2000240"/>
            <a:ext cx="3429000" cy="3000396"/>
          </a:xfrm>
        </p:spPr>
        <p:txBody>
          <a:bodyPr>
            <a:noAutofit/>
          </a:bodyPr>
          <a:lstStyle/>
          <a:p>
            <a:r>
              <a:rPr lang="ru-RU" sz="2400" dirty="0" smtClean="0"/>
              <a:t>И.п. Упор стоя на коленях.</a:t>
            </a:r>
          </a:p>
          <a:p>
            <a:r>
              <a:rPr lang="ru-RU" sz="2400" dirty="0" smtClean="0"/>
              <a:t>Выгнуть спину, голову наклонить к груди, живот втянуть. Задержка на три-пять счётов. Вернуться в и.п.</a:t>
            </a:r>
          </a:p>
          <a:p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8" name="Рисунок 7" descr="DSCN239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1128674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928670"/>
            <a:ext cx="3429000" cy="642926"/>
          </a:xfrm>
        </p:spPr>
        <p:txBody>
          <a:bodyPr/>
          <a:lstStyle/>
          <a:p>
            <a:pPr algn="ctr"/>
            <a:r>
              <a:rPr lang="ru-RU" dirty="0" smtClean="0"/>
              <a:t>колечко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389098" y="2357430"/>
            <a:ext cx="3429000" cy="28464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И.п. лёжа на животе, руки вдоль туловища.</a:t>
            </a:r>
          </a:p>
          <a:p>
            <a:r>
              <a:rPr lang="ru-RU" sz="2400" dirty="0" smtClean="0"/>
              <a:t>Взяться руками за щиколотки и поочерёдно поднимать и опускать корпус.</a:t>
            </a:r>
            <a:endParaRPr lang="ru-RU" sz="2400" dirty="0"/>
          </a:p>
        </p:txBody>
      </p:sp>
      <p:pic>
        <p:nvPicPr>
          <p:cNvPr id="5" name="Рисунок 4" descr="DSCN239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479189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857232"/>
            <a:ext cx="3429000" cy="500066"/>
          </a:xfrm>
          <a:ln>
            <a:noFill/>
          </a:ln>
        </p:spPr>
        <p:txBody>
          <a:bodyPr/>
          <a:lstStyle/>
          <a:p>
            <a:pPr algn="ctr"/>
            <a:r>
              <a:rPr lang="ru-RU" dirty="0" smtClean="0"/>
              <a:t>лягушка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389098" y="2071678"/>
            <a:ext cx="3429000" cy="313219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И.п. сидя на мате. Ноги согнуть в коленях и развести в стороны, стопы соединить подошвенной частью. Можно помогать руками, надавливая на колени. </a:t>
            </a:r>
            <a:endParaRPr lang="ru-RU" sz="2400" dirty="0"/>
          </a:p>
        </p:txBody>
      </p:sp>
      <p:pic>
        <p:nvPicPr>
          <p:cNvPr id="5" name="Рисунок 4" descr="DSCN239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1218689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1000108"/>
            <a:ext cx="3429000" cy="714364"/>
          </a:xfrm>
        </p:spPr>
        <p:txBody>
          <a:bodyPr/>
          <a:lstStyle/>
          <a:p>
            <a:pPr algn="ctr"/>
            <a:r>
              <a:rPr lang="ru-RU" dirty="0" smtClean="0"/>
              <a:t>Мостик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389098" y="2071678"/>
            <a:ext cx="3429000" cy="313219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И.п. лёжа на спине, ноги на ширине плеч, руки изогнуть ладонями назад за голову.</a:t>
            </a:r>
          </a:p>
          <a:p>
            <a:r>
              <a:rPr lang="ru-RU" sz="2400" dirty="0" smtClean="0"/>
              <a:t>Сделать стойку, упираясь ногами и руками и прогибая позвоночник.</a:t>
            </a:r>
          </a:p>
          <a:p>
            <a:endParaRPr lang="ru-RU" sz="2400" dirty="0"/>
          </a:p>
        </p:txBody>
      </p:sp>
      <p:pic>
        <p:nvPicPr>
          <p:cNvPr id="8" name="Рисунок 7" descr="DSCN239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682" t="16802" r="8257" b="11788"/>
          <a:stretch>
            <a:fillRect/>
          </a:stretch>
        </p:blipFill>
        <p:spPr>
          <a:xfrm>
            <a:off x="428596" y="357166"/>
            <a:ext cx="3857652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DSCN2395.JPG"/>
          <p:cNvPicPr>
            <a:picLocks noChangeAspect="1"/>
          </p:cNvPicPr>
          <p:nvPr/>
        </p:nvPicPr>
        <p:blipFill>
          <a:blip r:embed="rId3" cstate="print"/>
          <a:srcRect r="14285" b="11110"/>
          <a:stretch>
            <a:fillRect/>
          </a:stretch>
        </p:blipFill>
        <p:spPr>
          <a:xfrm>
            <a:off x="785786" y="2857496"/>
            <a:ext cx="4133199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01501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86380" y="928670"/>
            <a:ext cx="3429000" cy="571488"/>
          </a:xfrm>
        </p:spPr>
        <p:txBody>
          <a:bodyPr/>
          <a:lstStyle/>
          <a:p>
            <a:pPr algn="ctr"/>
            <a:r>
              <a:rPr lang="ru-RU" dirty="0" smtClean="0"/>
              <a:t>колечко</a:t>
            </a:r>
            <a:endParaRPr lang="ru-RU" dirty="0"/>
          </a:p>
        </p:txBody>
      </p:sp>
      <p:pic>
        <p:nvPicPr>
          <p:cNvPr id="7" name="Рисунок 6" descr="20200422_15582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6041" t="-982" r="5799"/>
          <a:stretch>
            <a:fillRect/>
          </a:stretch>
        </p:blipFill>
        <p:spPr>
          <a:xfrm>
            <a:off x="1071538" y="1000108"/>
            <a:ext cx="3571893" cy="4246580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389098" y="2071678"/>
            <a:ext cx="3429000" cy="313219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И.п. Лёжа на животе.</a:t>
            </a:r>
          </a:p>
          <a:p>
            <a:r>
              <a:rPr lang="ru-RU" sz="2400" dirty="0" smtClean="0"/>
              <a:t>Опираясь руками в пол, поднять корпус, голову запрокинуть назад, ноги согнуть в коленях, стараясь дотянуться носками до головы.</a:t>
            </a:r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857232"/>
            <a:ext cx="34290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Переворот боком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1357298"/>
            <a:ext cx="3429000" cy="4714908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И.п. стоя прямо, руки в стороны. Сделать шаг той ногой, в какую сторону делается переворот, наклоняясь вперёд, опереться о пол рукой (если переворот влево, то левой рукой) пальцами в эту же сторону на расстоянии шага от толчковой ноги и махом одной ноги и толчком другой выйти в стойку на руках ноги врозь. Затем, оттолкнувшись поочерёдно руками, прийти в стойку ноги врозь, руки в стороны.</a:t>
            </a:r>
            <a:endParaRPr lang="ru-RU" sz="2000" dirty="0"/>
          </a:p>
        </p:txBody>
      </p:sp>
      <p:pic>
        <p:nvPicPr>
          <p:cNvPr id="9" name="Picture 2" descr="C:\Users\Extensa\Desktop\презентация\cce86dd96f2a566c5af312e89c8e427a--movement-preschool-movement-activities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" r="64"/>
          <a:stretch>
            <a:fillRect/>
          </a:stretch>
        </p:blipFill>
        <p:spPr bwMode="auto">
          <a:xfrm>
            <a:off x="785786" y="928670"/>
            <a:ext cx="3979756" cy="29595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94" t="65464" r="12941" b="1804"/>
          <a:stretch>
            <a:fillRect/>
          </a:stretch>
        </p:blipFill>
        <p:spPr>
          <a:xfrm>
            <a:off x="857224" y="4214818"/>
            <a:ext cx="4357718" cy="1785950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500042"/>
            <a:ext cx="4889040" cy="642942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Упражнения на матах</a:t>
            </a:r>
            <a:endParaRPr lang="ru-RU" dirty="0"/>
          </a:p>
        </p:txBody>
      </p:sp>
      <p:pic>
        <p:nvPicPr>
          <p:cNvPr id="5" name="Рисунок 4" descr="20200422_15590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052" r="10052"/>
          <a:stretch>
            <a:fillRect/>
          </a:stretch>
        </p:blipFill>
        <p:spPr>
          <a:xfrm>
            <a:off x="663575" y="1041400"/>
            <a:ext cx="2193913" cy="193760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86314" y="1428736"/>
            <a:ext cx="4071966" cy="1571636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Заряд бодрости и хорошего настроения!</a:t>
            </a:r>
            <a:endParaRPr lang="ru-RU" sz="3200" dirty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SCN2382.JPG"/>
          <p:cNvPicPr>
            <a:picLocks noChangeAspect="1"/>
          </p:cNvPicPr>
          <p:nvPr/>
        </p:nvPicPr>
        <p:blipFill>
          <a:blip r:embed="rId3" cstate="print"/>
          <a:srcRect l="2941" b="19608"/>
          <a:stretch>
            <a:fillRect/>
          </a:stretch>
        </p:blipFill>
        <p:spPr>
          <a:xfrm rot="5400000">
            <a:off x="821509" y="2750335"/>
            <a:ext cx="4714876" cy="2928934"/>
          </a:xfrm>
          <a:prstGeom prst="rect">
            <a:avLst/>
          </a:prstGeom>
        </p:spPr>
      </p:pic>
      <p:pic>
        <p:nvPicPr>
          <p:cNvPr id="9" name="Рисунок 8" descr="20200422_1559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643314"/>
            <a:ext cx="1866900" cy="1348740"/>
          </a:xfrm>
          <a:prstGeom prst="rect">
            <a:avLst/>
          </a:prstGeom>
        </p:spPr>
      </p:pic>
      <p:pic>
        <p:nvPicPr>
          <p:cNvPr id="11" name="Рисунок 10" descr="20200422_155821.jpg"/>
          <p:cNvPicPr>
            <a:picLocks noChangeAspect="1"/>
          </p:cNvPicPr>
          <p:nvPr/>
        </p:nvPicPr>
        <p:blipFill>
          <a:blip r:embed="rId5" cstate="print"/>
          <a:srcRect r="520" b="51902"/>
          <a:stretch>
            <a:fillRect/>
          </a:stretch>
        </p:blipFill>
        <p:spPr>
          <a:xfrm>
            <a:off x="3686156" y="4786322"/>
            <a:ext cx="5457844" cy="1806892"/>
          </a:xfrm>
          <a:prstGeom prst="rect">
            <a:avLst/>
          </a:prstGeom>
        </p:spPr>
      </p:pic>
      <p:pic>
        <p:nvPicPr>
          <p:cNvPr id="12" name="Рисунок 11" descr="20200422_160035.jpg"/>
          <p:cNvPicPr>
            <a:picLocks noChangeAspect="1"/>
          </p:cNvPicPr>
          <p:nvPr/>
        </p:nvPicPr>
        <p:blipFill>
          <a:blip r:embed="rId6" cstate="print"/>
          <a:srcRect l="2429" t="3094" r="5278" b="10272"/>
          <a:stretch>
            <a:fillRect/>
          </a:stretch>
        </p:blipFill>
        <p:spPr>
          <a:xfrm>
            <a:off x="6072198" y="3143248"/>
            <a:ext cx="2714644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428604"/>
            <a:ext cx="3674594" cy="785818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Упражнения на гимнастических матах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5214942" y="1214422"/>
            <a:ext cx="3603156" cy="5429288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rebuchet MS" pitchFamily="34" charset="0"/>
                <a:cs typeface="Times New Roman" panose="02020603050405020304" pitchFamily="18" charset="0"/>
              </a:rPr>
              <a:t>Гимнастические маты позволяют уберечь ребёнка от травм при падении. Данный комплекс упражнений улучшает гибкость позвоночника, силу мышц,  работу вестибулярного аппарата. Он поможет малышу стать гибким, ловким и уверенным в себе. Все упражнения выполняются  несколько раз.</a:t>
            </a:r>
            <a:endParaRPr lang="ru-RU" sz="2400" dirty="0">
              <a:latin typeface="Trebuchet MS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20200422_16003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736" t="5311" r="14172" b="9367"/>
          <a:stretch>
            <a:fillRect/>
          </a:stretch>
        </p:blipFill>
        <p:spPr>
          <a:xfrm>
            <a:off x="663682" y="1214421"/>
            <a:ext cx="4051194" cy="3614719"/>
          </a:xfrm>
        </p:spPr>
      </p:pic>
    </p:spTree>
    <p:extLst>
      <p:ext uri="{BB962C8B-B14F-4D97-AF65-F5344CB8AC3E}">
        <p14:creationId xmlns:p14="http://schemas.microsoft.com/office/powerpoint/2010/main" xmlns="" val="3798259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928670"/>
            <a:ext cx="3429000" cy="5714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Повороты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429256" y="1785926"/>
            <a:ext cx="3429000" cy="3357586"/>
          </a:xfrm>
        </p:spPr>
        <p:txBody>
          <a:bodyPr>
            <a:noAutofit/>
          </a:bodyPr>
          <a:lstStyle/>
          <a:p>
            <a:r>
              <a:rPr lang="ru-RU" sz="2400" dirty="0" smtClean="0"/>
              <a:t>И.п. Стойка на коленях, руки на поясе.</a:t>
            </a:r>
          </a:p>
          <a:p>
            <a:r>
              <a:rPr lang="ru-RU" sz="2400" dirty="0" smtClean="0"/>
              <a:t>Выполнить поворот туловища вправо, задержка на один счёт, вернуться в и.п. Повторить в левую сторону.</a:t>
            </a:r>
          </a:p>
        </p:txBody>
      </p:sp>
      <p:pic>
        <p:nvPicPr>
          <p:cNvPr id="5" name="Рисунок 4" descr="DSCN236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785794"/>
            <a:ext cx="3429000" cy="642926"/>
          </a:xfrm>
        </p:spPr>
        <p:txBody>
          <a:bodyPr/>
          <a:lstStyle/>
          <a:p>
            <a:pPr algn="ctr"/>
            <a:r>
              <a:rPr lang="ru-RU" dirty="0" smtClean="0"/>
              <a:t>наклоны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429256" y="1928802"/>
            <a:ext cx="3429000" cy="257176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И.п. стойка на коленях.</a:t>
            </a:r>
          </a:p>
          <a:p>
            <a:r>
              <a:rPr lang="ru-RU" sz="2400" dirty="0" smtClean="0"/>
              <a:t>Выполнить наклон туловища вправо, задержка на один счёт, вернуться в и.п.</a:t>
            </a:r>
            <a:endParaRPr lang="ru-RU" sz="2400" dirty="0"/>
          </a:p>
        </p:txBody>
      </p:sp>
      <p:pic>
        <p:nvPicPr>
          <p:cNvPr id="5" name="Рисунок 4" descr="DSCN237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1000108"/>
            <a:ext cx="3429000" cy="928678"/>
          </a:xfrm>
        </p:spPr>
        <p:txBody>
          <a:bodyPr/>
          <a:lstStyle/>
          <a:p>
            <a:pPr algn="ctr"/>
            <a:r>
              <a:rPr lang="ru-RU" dirty="0" smtClean="0"/>
              <a:t>Наклоны вперёд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2143116"/>
            <a:ext cx="3429000" cy="306075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И.п. Сидя на мате, прямые ноги вытянуть вперёд.</a:t>
            </a:r>
          </a:p>
          <a:p>
            <a:r>
              <a:rPr lang="ru-RU" sz="2400" dirty="0" smtClean="0"/>
              <a:t>Выполнять наклоны вперёд, руками тянуться к ступням, колени не сгибать.</a:t>
            </a:r>
            <a:endParaRPr lang="ru-RU" sz="2400" dirty="0"/>
          </a:p>
        </p:txBody>
      </p:sp>
      <p:pic>
        <p:nvPicPr>
          <p:cNvPr id="5" name="Рисунок 4" descr="DSCN237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857232"/>
            <a:ext cx="3429000" cy="714364"/>
          </a:xfrm>
        </p:spPr>
        <p:txBody>
          <a:bodyPr/>
          <a:lstStyle/>
          <a:p>
            <a:pPr algn="ctr"/>
            <a:r>
              <a:rPr lang="ru-RU" dirty="0" smtClean="0"/>
              <a:t>велосипед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1928802"/>
            <a:ext cx="3429000" cy="3275072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И.п. лёжа на спине, руки вытянуть вдоль тела, опираясь ладонями в пол.</a:t>
            </a:r>
          </a:p>
          <a:p>
            <a:r>
              <a:rPr lang="ru-RU" sz="2400" dirty="0" smtClean="0"/>
              <a:t>Поднять ноги вверх и выполнять  движения, как при езде на велосипеде, «крутить педали».</a:t>
            </a:r>
            <a:endParaRPr lang="ru-RU" sz="2400" dirty="0"/>
          </a:p>
        </p:txBody>
      </p:sp>
      <p:pic>
        <p:nvPicPr>
          <p:cNvPr id="5" name="Рисунок 4" descr="DSCN237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785794"/>
            <a:ext cx="3429000" cy="714380"/>
          </a:xfrm>
        </p:spPr>
        <p:txBody>
          <a:bodyPr/>
          <a:lstStyle/>
          <a:p>
            <a:r>
              <a:rPr lang="ru-RU" dirty="0" smtClean="0"/>
              <a:t>Кувырок вперёд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5286380" y="1928802"/>
            <a:ext cx="3429000" cy="3643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 smtClean="0">
                <a:latin typeface="Trebuchet MS" pitchFamily="34" charset="0"/>
              </a:rPr>
              <a:t>И.п. Сидя на корточках, поставив руки  впереди ступней.</a:t>
            </a:r>
          </a:p>
          <a:p>
            <a:pPr marL="0" indent="0">
              <a:buNone/>
            </a:pPr>
            <a:r>
              <a:rPr lang="ru-RU" sz="2800" dirty="0" smtClean="0">
                <a:latin typeface="Trebuchet MS" pitchFamily="34" charset="0"/>
              </a:rPr>
              <a:t>Тяжесть тела перенести на руки, голову наклонить вниз к груди и выполнить кувырок.</a:t>
            </a:r>
            <a:endParaRPr lang="ru-RU" sz="2800" dirty="0">
              <a:latin typeface="Trebuchet MS" pitchFamily="34" charset="0"/>
            </a:endParaRPr>
          </a:p>
        </p:txBody>
      </p:sp>
      <p:pic>
        <p:nvPicPr>
          <p:cNvPr id="5" name="Рисунок 4" descr="DSCN237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478" t="18379" r="17895"/>
          <a:stretch>
            <a:fillRect/>
          </a:stretch>
        </p:blipFill>
        <p:spPr>
          <a:xfrm>
            <a:off x="2714612" y="1000108"/>
            <a:ext cx="1928826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SCN2376.JPG"/>
          <p:cNvPicPr>
            <a:picLocks noChangeAspect="1"/>
          </p:cNvPicPr>
          <p:nvPr/>
        </p:nvPicPr>
        <p:blipFill>
          <a:blip r:embed="rId3" cstate="print"/>
          <a:srcRect l="21775" t="12902" r="15321" b="6452"/>
          <a:stretch>
            <a:fillRect/>
          </a:stretch>
        </p:blipFill>
        <p:spPr>
          <a:xfrm>
            <a:off x="571472" y="1005603"/>
            <a:ext cx="2000264" cy="1923331"/>
          </a:xfrm>
          <a:prstGeom prst="rect">
            <a:avLst/>
          </a:prstGeom>
        </p:spPr>
      </p:pic>
      <p:pic>
        <p:nvPicPr>
          <p:cNvPr id="7" name="Рисунок 6" descr="DSCN23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2928934"/>
            <a:ext cx="3428992" cy="257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0286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429256" y="857232"/>
            <a:ext cx="3429000" cy="571504"/>
          </a:xfrm>
        </p:spPr>
        <p:txBody>
          <a:bodyPr/>
          <a:lstStyle/>
          <a:p>
            <a:r>
              <a:rPr lang="ru-RU" dirty="0" smtClean="0"/>
              <a:t>Кувырок назад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5214942" y="1643050"/>
            <a:ext cx="3674594" cy="378621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И.п. Сидя сгруппироваться, приняв упор. </a:t>
            </a:r>
          </a:p>
          <a:p>
            <a:r>
              <a:rPr lang="ru-RU" sz="2400" dirty="0" smtClean="0"/>
              <a:t>Слегка подавшись назад присесть на мат и, не меняя позы, перекатиться назад, выгибая при этом позвоночник.</a:t>
            </a:r>
            <a:endParaRPr lang="ru-RU" sz="2400" dirty="0"/>
          </a:p>
        </p:txBody>
      </p:sp>
      <p:pic>
        <p:nvPicPr>
          <p:cNvPr id="11" name="Рисунок 10" descr="DSCN237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t="7337" r="12486"/>
          <a:stretch>
            <a:fillRect/>
          </a:stretch>
        </p:blipFill>
        <p:spPr>
          <a:xfrm>
            <a:off x="1071538" y="642918"/>
            <a:ext cx="3214710" cy="2706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DSCN23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3429000"/>
            <a:ext cx="3238523" cy="242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9120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57818" y="785794"/>
            <a:ext cx="3429000" cy="1000116"/>
          </a:xfrm>
        </p:spPr>
        <p:txBody>
          <a:bodyPr/>
          <a:lstStyle/>
          <a:p>
            <a:r>
              <a:rPr lang="ru-RU" dirty="0" smtClean="0"/>
              <a:t>Стойка на лопатках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5389098" y="2000240"/>
            <a:ext cx="3429000" cy="3203634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И.п. Лёжа на спине, уперев ладони в поясницу, локти параллельно друг другу. Плавно  поднять вверх согнутые ноги до положения стойки, затем ноги выпрямить, носки вытянуть.</a:t>
            </a:r>
            <a:endParaRPr lang="ru-RU" sz="2400" dirty="0"/>
          </a:p>
        </p:txBody>
      </p:sp>
      <p:pic>
        <p:nvPicPr>
          <p:cNvPr id="5" name="Рисунок 4" descr="DSCN238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60788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365</TotalTime>
  <Words>572</Words>
  <Application>Microsoft Office PowerPoint</Application>
  <PresentationFormat>Экран (4:3)</PresentationFormat>
  <Paragraphs>52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Изящная</vt:lpstr>
      <vt:lpstr>«Отработка показа упражнений на гимнастических матах»</vt:lpstr>
      <vt:lpstr>Упражнения на гимнастических матах</vt:lpstr>
      <vt:lpstr>Повороты</vt:lpstr>
      <vt:lpstr>наклоны</vt:lpstr>
      <vt:lpstr>Наклоны вперёд</vt:lpstr>
      <vt:lpstr>велосипед</vt:lpstr>
      <vt:lpstr>Кувырок вперёд</vt:lpstr>
      <vt:lpstr>Кувырок назад</vt:lpstr>
      <vt:lpstr>Стойка на лопатках</vt:lpstr>
      <vt:lpstr>лодочка</vt:lpstr>
      <vt:lpstr>Упражнения для мышц спины</vt:lpstr>
      <vt:lpstr>Махи ногами</vt:lpstr>
      <vt:lpstr>кошка</vt:lpstr>
      <vt:lpstr>колечко</vt:lpstr>
      <vt:lpstr>лягушка</vt:lpstr>
      <vt:lpstr>Мостик</vt:lpstr>
      <vt:lpstr>колечко</vt:lpstr>
      <vt:lpstr>Переворот боком</vt:lpstr>
      <vt:lpstr>Упражнения на матах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«Основные движения: повороты, перевороты, ходьба на носках, гимнастические упражнения»</dc:title>
  <dc:creator>Extensa</dc:creator>
  <cp:lastModifiedBy>Алексей Смирнов</cp:lastModifiedBy>
  <cp:revision>40</cp:revision>
  <dcterms:created xsi:type="dcterms:W3CDTF">2020-04-21T10:20:58Z</dcterms:created>
  <dcterms:modified xsi:type="dcterms:W3CDTF">2020-07-02T15:32:37Z</dcterms:modified>
</cp:coreProperties>
</file>