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259" r:id="rId26"/>
    <p:sldId id="261" r:id="rId27"/>
    <p:sldId id="271" r:id="rId28"/>
    <p:sldId id="270" r:id="rId29"/>
    <p:sldId id="269" r:id="rId30"/>
    <p:sldId id="268" r:id="rId31"/>
    <p:sldId id="267" r:id="rId32"/>
    <p:sldId id="266" r:id="rId33"/>
    <p:sldId id="265" r:id="rId34"/>
    <p:sldId id="264" r:id="rId35"/>
    <p:sldId id="263" r:id="rId36"/>
    <p:sldId id="272" r:id="rId37"/>
    <p:sldId id="273" r:id="rId38"/>
    <p:sldId id="274" r:id="rId39"/>
    <p:sldId id="275" r:id="rId40"/>
    <p:sldId id="281" r:id="rId41"/>
    <p:sldId id="276" r:id="rId42"/>
    <p:sldId id="277" r:id="rId43"/>
    <p:sldId id="278" r:id="rId44"/>
    <p:sldId id="279" r:id="rId45"/>
    <p:sldId id="280" r:id="rId46"/>
    <p:sldId id="282" r:id="rId47"/>
    <p:sldId id="283" r:id="rId48"/>
    <p:sldId id="284" r:id="rId49"/>
    <p:sldId id="286" r:id="rId50"/>
    <p:sldId id="287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427978-528D-48F0-9386-82D0342083BA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CA0AFCA0-DDD0-4D73-AB17-3F969672D8D3}">
      <dgm:prSet phldrT="[Текст]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ru-RU" b="1" dirty="0" smtClean="0"/>
            <a:t>Литературные направления</a:t>
          </a:r>
          <a:endParaRPr lang="ru-RU" b="1" dirty="0"/>
        </a:p>
      </dgm:t>
    </dgm:pt>
    <dgm:pt modelId="{DF3A5E82-FB12-43A0-8E1A-9E8214047913}" type="parTrans" cxnId="{22358D4E-694C-4326-9FA5-1362EC316CB4}">
      <dgm:prSet/>
      <dgm:spPr/>
      <dgm:t>
        <a:bodyPr/>
        <a:lstStyle/>
        <a:p>
          <a:endParaRPr lang="ru-RU"/>
        </a:p>
      </dgm:t>
    </dgm:pt>
    <dgm:pt modelId="{50F6BCF9-6E44-499F-BE6C-D76B1604E308}" type="sibTrans" cxnId="{22358D4E-694C-4326-9FA5-1362EC316CB4}">
      <dgm:prSet/>
      <dgm:spPr/>
      <dgm:t>
        <a:bodyPr/>
        <a:lstStyle/>
        <a:p>
          <a:endParaRPr lang="ru-RU"/>
        </a:p>
      </dgm:t>
    </dgm:pt>
    <dgm:pt modelId="{E247F0FE-AB7D-472B-B304-9F76CC4FFE56}">
      <dgm:prSet phldrT="[Текст]" custT="1"/>
      <dgm:spPr/>
      <dgm:t>
        <a:bodyPr/>
        <a:lstStyle/>
        <a:p>
          <a:r>
            <a:rPr lang="ru-RU" sz="3200" b="1" dirty="0" smtClean="0"/>
            <a:t>Реализм</a:t>
          </a:r>
          <a:endParaRPr lang="ru-RU" sz="3200" b="1" dirty="0"/>
        </a:p>
      </dgm:t>
    </dgm:pt>
    <dgm:pt modelId="{6DCE48A1-F7DF-4031-A06E-01022DBFE632}" type="parTrans" cxnId="{0DEC7C9C-C810-4189-8253-FC7A52C24698}">
      <dgm:prSet/>
      <dgm:spPr/>
      <dgm:t>
        <a:bodyPr/>
        <a:lstStyle/>
        <a:p>
          <a:endParaRPr lang="ru-RU"/>
        </a:p>
      </dgm:t>
    </dgm:pt>
    <dgm:pt modelId="{4B956118-F8B3-456C-8CDF-493DDDCE4910}" type="sibTrans" cxnId="{0DEC7C9C-C810-4189-8253-FC7A52C24698}">
      <dgm:prSet/>
      <dgm:spPr/>
      <dgm:t>
        <a:bodyPr/>
        <a:lstStyle/>
        <a:p>
          <a:endParaRPr lang="ru-RU"/>
        </a:p>
      </dgm:t>
    </dgm:pt>
    <dgm:pt modelId="{AD0C1557-383C-4FA7-8685-03C27A2325D7}">
      <dgm:prSet phldrT="[Текст]"/>
      <dgm:spPr/>
      <dgm:t>
        <a:bodyPr/>
        <a:lstStyle/>
        <a:p>
          <a:r>
            <a:rPr lang="ru-RU" b="1" dirty="0" smtClean="0"/>
            <a:t>Символизм</a:t>
          </a:r>
          <a:endParaRPr lang="ru-RU" b="1" dirty="0"/>
        </a:p>
      </dgm:t>
    </dgm:pt>
    <dgm:pt modelId="{72417BE6-7FF7-4D4A-82A9-377730B54B6B}" type="parTrans" cxnId="{21B8AA92-7224-4B08-9BEA-837102BC6AAD}">
      <dgm:prSet/>
      <dgm:spPr/>
      <dgm:t>
        <a:bodyPr/>
        <a:lstStyle/>
        <a:p>
          <a:endParaRPr lang="ru-RU"/>
        </a:p>
      </dgm:t>
    </dgm:pt>
    <dgm:pt modelId="{5942827A-BADF-4231-B803-391C45CB4B73}" type="sibTrans" cxnId="{21B8AA92-7224-4B08-9BEA-837102BC6AAD}">
      <dgm:prSet/>
      <dgm:spPr/>
      <dgm:t>
        <a:bodyPr/>
        <a:lstStyle/>
        <a:p>
          <a:endParaRPr lang="ru-RU"/>
        </a:p>
      </dgm:t>
    </dgm:pt>
    <dgm:pt modelId="{EE5EBACB-D9CF-477C-BEB3-35AFFDCA567B}">
      <dgm:prSet phldrT="[Текст]"/>
      <dgm:spPr/>
      <dgm:t>
        <a:bodyPr/>
        <a:lstStyle/>
        <a:p>
          <a:r>
            <a:rPr lang="ru-RU" b="1" dirty="0" smtClean="0"/>
            <a:t>Акмеизм</a:t>
          </a:r>
          <a:endParaRPr lang="ru-RU" b="1" dirty="0"/>
        </a:p>
      </dgm:t>
    </dgm:pt>
    <dgm:pt modelId="{BC88EA37-F812-40F5-BED6-AD330A014213}" type="parTrans" cxnId="{6933B159-8502-4650-914A-80A09F320AA1}">
      <dgm:prSet/>
      <dgm:spPr/>
      <dgm:t>
        <a:bodyPr/>
        <a:lstStyle/>
        <a:p>
          <a:endParaRPr lang="ru-RU"/>
        </a:p>
      </dgm:t>
    </dgm:pt>
    <dgm:pt modelId="{FB10CC1B-1A6B-41C4-87CD-BBAD38BD7B4B}" type="sibTrans" cxnId="{6933B159-8502-4650-914A-80A09F320AA1}">
      <dgm:prSet/>
      <dgm:spPr/>
      <dgm:t>
        <a:bodyPr/>
        <a:lstStyle/>
        <a:p>
          <a:endParaRPr lang="ru-RU"/>
        </a:p>
      </dgm:t>
    </dgm:pt>
    <dgm:pt modelId="{97CBE92F-D52D-4394-8DC2-6BDF1EF438F8}">
      <dgm:prSet phldrT="[Текст]" custT="1"/>
      <dgm:spPr/>
      <dgm:t>
        <a:bodyPr/>
        <a:lstStyle/>
        <a:p>
          <a:r>
            <a:rPr lang="ru-RU" sz="2800" b="1" dirty="0" smtClean="0"/>
            <a:t>Литературный авангард</a:t>
          </a:r>
          <a:endParaRPr lang="ru-RU" sz="2800" b="1" dirty="0"/>
        </a:p>
      </dgm:t>
    </dgm:pt>
    <dgm:pt modelId="{933B7139-AEAF-4FF2-8738-713A36C3A0D2}" type="parTrans" cxnId="{513A0B41-5C2B-4DF1-831B-D1D6AF3F7996}">
      <dgm:prSet/>
      <dgm:spPr/>
      <dgm:t>
        <a:bodyPr/>
        <a:lstStyle/>
        <a:p>
          <a:endParaRPr lang="ru-RU"/>
        </a:p>
      </dgm:t>
    </dgm:pt>
    <dgm:pt modelId="{A4AD6F93-0626-43CA-898C-EBE8DAF3D251}" type="sibTrans" cxnId="{513A0B41-5C2B-4DF1-831B-D1D6AF3F7996}">
      <dgm:prSet/>
      <dgm:spPr/>
      <dgm:t>
        <a:bodyPr/>
        <a:lstStyle/>
        <a:p>
          <a:endParaRPr lang="ru-RU"/>
        </a:p>
      </dgm:t>
    </dgm:pt>
    <dgm:pt modelId="{47A7903B-E8F8-47D1-9ED5-02B7954B1DAE}">
      <dgm:prSet phldrT="[Текст]"/>
      <dgm:spPr/>
      <dgm:t>
        <a:bodyPr/>
        <a:lstStyle/>
        <a:p>
          <a:r>
            <a:rPr lang="ru-RU" b="1" dirty="0" smtClean="0"/>
            <a:t>Футуризм</a:t>
          </a:r>
          <a:endParaRPr lang="ru-RU" b="1" dirty="0"/>
        </a:p>
      </dgm:t>
    </dgm:pt>
    <dgm:pt modelId="{72BF336C-3864-432F-90A2-83849B3A97EE}" type="parTrans" cxnId="{9ECDD0DE-F1DA-42A0-BB87-78A5D27DFD9C}">
      <dgm:prSet/>
      <dgm:spPr/>
      <dgm:t>
        <a:bodyPr/>
        <a:lstStyle/>
        <a:p>
          <a:endParaRPr lang="ru-RU"/>
        </a:p>
      </dgm:t>
    </dgm:pt>
    <dgm:pt modelId="{52E2B2FC-1C71-4415-9914-ADDAE11019E6}" type="sibTrans" cxnId="{9ECDD0DE-F1DA-42A0-BB87-78A5D27DFD9C}">
      <dgm:prSet/>
      <dgm:spPr/>
      <dgm:t>
        <a:bodyPr/>
        <a:lstStyle/>
        <a:p>
          <a:endParaRPr lang="ru-RU"/>
        </a:p>
      </dgm:t>
    </dgm:pt>
    <dgm:pt modelId="{E9F675E7-B34E-4ED4-9513-29D0452EEF01}">
      <dgm:prSet phldrT="[Текст]" custT="1"/>
      <dgm:spPr/>
      <dgm:t>
        <a:bodyPr/>
        <a:lstStyle/>
        <a:p>
          <a:r>
            <a:rPr lang="ru-RU" sz="3200" b="1" dirty="0" smtClean="0"/>
            <a:t>Модернизм</a:t>
          </a:r>
          <a:endParaRPr lang="ru-RU" sz="3200" b="1" dirty="0"/>
        </a:p>
      </dgm:t>
    </dgm:pt>
    <dgm:pt modelId="{240F4B87-89AA-4185-900C-E232EAAC064B}" type="parTrans" cxnId="{8254A239-C7B1-4669-9D33-8B03EA1DF775}">
      <dgm:prSet/>
      <dgm:spPr/>
      <dgm:t>
        <a:bodyPr/>
        <a:lstStyle/>
        <a:p>
          <a:endParaRPr lang="ru-RU"/>
        </a:p>
      </dgm:t>
    </dgm:pt>
    <dgm:pt modelId="{95B9A083-7BDF-4A86-B65B-694F1F1ED4F7}" type="sibTrans" cxnId="{8254A239-C7B1-4669-9D33-8B03EA1DF775}">
      <dgm:prSet/>
      <dgm:spPr/>
      <dgm:t>
        <a:bodyPr/>
        <a:lstStyle/>
        <a:p>
          <a:endParaRPr lang="ru-RU"/>
        </a:p>
      </dgm:t>
    </dgm:pt>
    <dgm:pt modelId="{3434086E-B3B0-4D17-81C7-2358B88FBC85}" type="pres">
      <dgm:prSet presAssocID="{0F427978-528D-48F0-9386-82D0342083B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FEC6EA0-7DE5-4FFC-A1E8-76AEF9D764CA}" type="pres">
      <dgm:prSet presAssocID="{CA0AFCA0-DDD0-4D73-AB17-3F969672D8D3}" presName="hierRoot1" presStyleCnt="0"/>
      <dgm:spPr/>
    </dgm:pt>
    <dgm:pt modelId="{87396445-0013-4D04-B435-D3DFFA4F93FC}" type="pres">
      <dgm:prSet presAssocID="{CA0AFCA0-DDD0-4D73-AB17-3F969672D8D3}" presName="composite" presStyleCnt="0"/>
      <dgm:spPr/>
    </dgm:pt>
    <dgm:pt modelId="{CE9300F8-37B9-4398-B17F-8669C775E3CC}" type="pres">
      <dgm:prSet presAssocID="{CA0AFCA0-DDD0-4D73-AB17-3F969672D8D3}" presName="background" presStyleLbl="node0" presStyleIdx="0" presStyleCnt="1"/>
      <dgm:spPr/>
    </dgm:pt>
    <dgm:pt modelId="{9F31875F-93D8-4E4E-8677-625571A4C438}" type="pres">
      <dgm:prSet presAssocID="{CA0AFCA0-DDD0-4D73-AB17-3F969672D8D3}" presName="text" presStyleLbl="fgAcc0" presStyleIdx="0" presStyleCnt="1" custScaleX="440146" custScaleY="1282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CFB036-1D6D-4DE6-B513-454123EB8B56}" type="pres">
      <dgm:prSet presAssocID="{CA0AFCA0-DDD0-4D73-AB17-3F969672D8D3}" presName="hierChild2" presStyleCnt="0"/>
      <dgm:spPr/>
    </dgm:pt>
    <dgm:pt modelId="{F9025A7B-D9E3-45DD-8265-823F671972B2}" type="pres">
      <dgm:prSet presAssocID="{6DCE48A1-F7DF-4031-A06E-01022DBFE632}" presName="Name10" presStyleLbl="parChTrans1D2" presStyleIdx="0" presStyleCnt="3"/>
      <dgm:spPr/>
      <dgm:t>
        <a:bodyPr/>
        <a:lstStyle/>
        <a:p>
          <a:endParaRPr lang="ru-RU"/>
        </a:p>
      </dgm:t>
    </dgm:pt>
    <dgm:pt modelId="{63BD05DA-E9DA-4C4A-99DD-615EB8F005B0}" type="pres">
      <dgm:prSet presAssocID="{E247F0FE-AB7D-472B-B304-9F76CC4FFE56}" presName="hierRoot2" presStyleCnt="0"/>
      <dgm:spPr/>
    </dgm:pt>
    <dgm:pt modelId="{7D20371F-7BCB-4F1E-88D7-4077589C258E}" type="pres">
      <dgm:prSet presAssocID="{E247F0FE-AB7D-472B-B304-9F76CC4FFE56}" presName="composite2" presStyleCnt="0"/>
      <dgm:spPr/>
    </dgm:pt>
    <dgm:pt modelId="{23806404-082F-4E72-881D-5288B6E55382}" type="pres">
      <dgm:prSet presAssocID="{E247F0FE-AB7D-472B-B304-9F76CC4FFE56}" presName="background2" presStyleLbl="node2" presStyleIdx="0" presStyleCnt="3"/>
      <dgm:spPr/>
    </dgm:pt>
    <dgm:pt modelId="{F944355B-3C1A-47C1-B8CC-1A537F47AC55}" type="pres">
      <dgm:prSet presAssocID="{E247F0FE-AB7D-472B-B304-9F76CC4FFE56}" presName="text2" presStyleLbl="fgAcc2" presStyleIdx="0" presStyleCnt="3" custScaleX="1290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3161C7-D2AF-405B-83BC-B52F0DFBFDDC}" type="pres">
      <dgm:prSet presAssocID="{E247F0FE-AB7D-472B-B304-9F76CC4FFE56}" presName="hierChild3" presStyleCnt="0"/>
      <dgm:spPr/>
    </dgm:pt>
    <dgm:pt modelId="{EE16E946-1EAF-42FC-A999-45FB9A117A87}" type="pres">
      <dgm:prSet presAssocID="{240F4B87-89AA-4185-900C-E232EAAC064B}" presName="Name10" presStyleLbl="parChTrans1D2" presStyleIdx="1" presStyleCnt="3"/>
      <dgm:spPr/>
      <dgm:t>
        <a:bodyPr/>
        <a:lstStyle/>
        <a:p>
          <a:endParaRPr lang="ru-RU"/>
        </a:p>
      </dgm:t>
    </dgm:pt>
    <dgm:pt modelId="{50B51A23-4BEB-48C7-B708-E1285027CA1D}" type="pres">
      <dgm:prSet presAssocID="{E9F675E7-B34E-4ED4-9513-29D0452EEF01}" presName="hierRoot2" presStyleCnt="0"/>
      <dgm:spPr/>
    </dgm:pt>
    <dgm:pt modelId="{369A948E-ECF5-4870-ABEF-B3E0AE37AD9E}" type="pres">
      <dgm:prSet presAssocID="{E9F675E7-B34E-4ED4-9513-29D0452EEF01}" presName="composite2" presStyleCnt="0"/>
      <dgm:spPr/>
    </dgm:pt>
    <dgm:pt modelId="{37C14102-78A6-4A83-8235-3AFD1018ED91}" type="pres">
      <dgm:prSet presAssocID="{E9F675E7-B34E-4ED4-9513-29D0452EEF01}" presName="background2" presStyleLbl="node2" presStyleIdx="1" presStyleCnt="3"/>
      <dgm:spPr/>
    </dgm:pt>
    <dgm:pt modelId="{DB0EB849-D157-4906-8091-F501079A033C}" type="pres">
      <dgm:prSet presAssocID="{E9F675E7-B34E-4ED4-9513-29D0452EEF01}" presName="text2" presStyleLbl="fgAcc2" presStyleIdx="1" presStyleCnt="3" custScaleX="146191" custScaleY="110783" custLinFactNeighborX="-797" custLinFactNeighborY="-12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7D5F0F-BDFA-4296-B01E-C7CA574A3909}" type="pres">
      <dgm:prSet presAssocID="{E9F675E7-B34E-4ED4-9513-29D0452EEF01}" presName="hierChild3" presStyleCnt="0"/>
      <dgm:spPr/>
    </dgm:pt>
    <dgm:pt modelId="{D4F25110-5D4B-480D-B2D5-8A6CC21B9B05}" type="pres">
      <dgm:prSet presAssocID="{72417BE6-7FF7-4D4A-82A9-377730B54B6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A3BAE26F-C1B1-4CBB-BFF2-4BC5B391BB49}" type="pres">
      <dgm:prSet presAssocID="{AD0C1557-383C-4FA7-8685-03C27A2325D7}" presName="hierRoot3" presStyleCnt="0"/>
      <dgm:spPr/>
    </dgm:pt>
    <dgm:pt modelId="{F0C0F1E7-5238-4939-A874-4CEA273CEBB0}" type="pres">
      <dgm:prSet presAssocID="{AD0C1557-383C-4FA7-8685-03C27A2325D7}" presName="composite3" presStyleCnt="0"/>
      <dgm:spPr/>
    </dgm:pt>
    <dgm:pt modelId="{C6A79DEE-473A-401C-A3B1-322100435C71}" type="pres">
      <dgm:prSet presAssocID="{AD0C1557-383C-4FA7-8685-03C27A2325D7}" presName="background3" presStyleLbl="node3" presStyleIdx="0" presStyleCnt="3"/>
      <dgm:spPr/>
    </dgm:pt>
    <dgm:pt modelId="{76EEBAE0-26C4-42D9-8F25-A82F2E8A0519}" type="pres">
      <dgm:prSet presAssocID="{AD0C1557-383C-4FA7-8685-03C27A2325D7}" presName="text3" presStyleLbl="fgAcc3" presStyleIdx="0" presStyleCnt="3" custScaleX="116537" custScaleY="1254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082D33-A93B-48FF-879D-E45687E92E24}" type="pres">
      <dgm:prSet presAssocID="{AD0C1557-383C-4FA7-8685-03C27A2325D7}" presName="hierChild4" presStyleCnt="0"/>
      <dgm:spPr/>
    </dgm:pt>
    <dgm:pt modelId="{174DE670-8992-4828-96C2-83F8071BCFC0}" type="pres">
      <dgm:prSet presAssocID="{BC88EA37-F812-40F5-BED6-AD330A014213}" presName="Name17" presStyleLbl="parChTrans1D3" presStyleIdx="1" presStyleCnt="3"/>
      <dgm:spPr/>
      <dgm:t>
        <a:bodyPr/>
        <a:lstStyle/>
        <a:p>
          <a:endParaRPr lang="ru-RU"/>
        </a:p>
      </dgm:t>
    </dgm:pt>
    <dgm:pt modelId="{E20FA8D5-9815-483B-ABB1-7ECCE0077E2C}" type="pres">
      <dgm:prSet presAssocID="{EE5EBACB-D9CF-477C-BEB3-35AFFDCA567B}" presName="hierRoot3" presStyleCnt="0"/>
      <dgm:spPr/>
    </dgm:pt>
    <dgm:pt modelId="{24C857AC-2946-43FF-82FB-047B20512DE2}" type="pres">
      <dgm:prSet presAssocID="{EE5EBACB-D9CF-477C-BEB3-35AFFDCA567B}" presName="composite3" presStyleCnt="0"/>
      <dgm:spPr/>
    </dgm:pt>
    <dgm:pt modelId="{DDED7EB9-0615-4FD4-9343-3895A89C70C5}" type="pres">
      <dgm:prSet presAssocID="{EE5EBACB-D9CF-477C-BEB3-35AFFDCA567B}" presName="background3" presStyleLbl="node3" presStyleIdx="1" presStyleCnt="3"/>
      <dgm:spPr/>
    </dgm:pt>
    <dgm:pt modelId="{0508B202-EF06-4B79-9CAE-329E74E0D634}" type="pres">
      <dgm:prSet presAssocID="{EE5EBACB-D9CF-477C-BEB3-35AFFDCA567B}" presName="text3" presStyleLbl="fgAcc3" presStyleIdx="1" presStyleCnt="3" custScaleX="108154" custScaleY="1263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B6E419-E3F5-44E0-86C3-D80460911711}" type="pres">
      <dgm:prSet presAssocID="{EE5EBACB-D9CF-477C-BEB3-35AFFDCA567B}" presName="hierChild4" presStyleCnt="0"/>
      <dgm:spPr/>
    </dgm:pt>
    <dgm:pt modelId="{59320A2A-9371-4F1D-B44B-AF5300612E87}" type="pres">
      <dgm:prSet presAssocID="{933B7139-AEAF-4FF2-8738-713A36C3A0D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E009C831-9F22-4647-960A-84ED694BB3A2}" type="pres">
      <dgm:prSet presAssocID="{97CBE92F-D52D-4394-8DC2-6BDF1EF438F8}" presName="hierRoot2" presStyleCnt="0"/>
      <dgm:spPr/>
    </dgm:pt>
    <dgm:pt modelId="{A98EEF1D-2909-4853-A905-E34AE6AA39B7}" type="pres">
      <dgm:prSet presAssocID="{97CBE92F-D52D-4394-8DC2-6BDF1EF438F8}" presName="composite2" presStyleCnt="0"/>
      <dgm:spPr/>
    </dgm:pt>
    <dgm:pt modelId="{45FA4E71-6B20-43C4-B556-3D1B0DFA7DFB}" type="pres">
      <dgm:prSet presAssocID="{97CBE92F-D52D-4394-8DC2-6BDF1EF438F8}" presName="background2" presStyleLbl="node2" presStyleIdx="2" presStyleCnt="3"/>
      <dgm:spPr/>
    </dgm:pt>
    <dgm:pt modelId="{25857501-C8CF-45F6-9A15-795060D29BF3}" type="pres">
      <dgm:prSet presAssocID="{97CBE92F-D52D-4394-8DC2-6BDF1EF438F8}" presName="text2" presStyleLbl="fgAcc2" presStyleIdx="2" presStyleCnt="3" custScaleX="1674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281F11-2EFF-441A-A540-C355F5FA798B}" type="pres">
      <dgm:prSet presAssocID="{97CBE92F-D52D-4394-8DC2-6BDF1EF438F8}" presName="hierChild3" presStyleCnt="0"/>
      <dgm:spPr/>
    </dgm:pt>
    <dgm:pt modelId="{55A83845-D9E0-49E9-85BF-C8559BF0EBB8}" type="pres">
      <dgm:prSet presAssocID="{72BF336C-3864-432F-90A2-83849B3A97EE}" presName="Name17" presStyleLbl="parChTrans1D3" presStyleIdx="2" presStyleCnt="3"/>
      <dgm:spPr/>
      <dgm:t>
        <a:bodyPr/>
        <a:lstStyle/>
        <a:p>
          <a:endParaRPr lang="ru-RU"/>
        </a:p>
      </dgm:t>
    </dgm:pt>
    <dgm:pt modelId="{CBE5DFDD-AE40-48C2-8964-6F657DD744CE}" type="pres">
      <dgm:prSet presAssocID="{47A7903B-E8F8-47D1-9ED5-02B7954B1DAE}" presName="hierRoot3" presStyleCnt="0"/>
      <dgm:spPr/>
    </dgm:pt>
    <dgm:pt modelId="{0CA39FF9-7F4E-4BDC-9D2E-E4A88113BFF9}" type="pres">
      <dgm:prSet presAssocID="{47A7903B-E8F8-47D1-9ED5-02B7954B1DAE}" presName="composite3" presStyleCnt="0"/>
      <dgm:spPr/>
    </dgm:pt>
    <dgm:pt modelId="{D830AFAC-7C49-48FF-9CBC-EE14CF79CE9D}" type="pres">
      <dgm:prSet presAssocID="{47A7903B-E8F8-47D1-9ED5-02B7954B1DAE}" presName="background3" presStyleLbl="node3" presStyleIdx="2" presStyleCnt="3"/>
      <dgm:spPr/>
    </dgm:pt>
    <dgm:pt modelId="{3AA919E9-E3E1-470D-895E-28B167A3F17B}" type="pres">
      <dgm:prSet presAssocID="{47A7903B-E8F8-47D1-9ED5-02B7954B1DAE}" presName="text3" presStyleLbl="fgAcc3" presStyleIdx="2" presStyleCnt="3" custScaleX="112407" custScaleY="1125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93E58C-E56D-4873-98F9-1332885900A9}" type="pres">
      <dgm:prSet presAssocID="{47A7903B-E8F8-47D1-9ED5-02B7954B1DAE}" presName="hierChild4" presStyleCnt="0"/>
      <dgm:spPr/>
    </dgm:pt>
  </dgm:ptLst>
  <dgm:cxnLst>
    <dgm:cxn modelId="{6C81C9FF-BD07-48B5-ADC4-B1D8CEFB143A}" type="presOf" srcId="{0F427978-528D-48F0-9386-82D0342083BA}" destId="{3434086E-B3B0-4D17-81C7-2358B88FBC85}" srcOrd="0" destOrd="0" presId="urn:microsoft.com/office/officeart/2005/8/layout/hierarchy1"/>
    <dgm:cxn modelId="{6A07BFB6-7DE5-4938-A632-93CB4F94704D}" type="presOf" srcId="{AD0C1557-383C-4FA7-8685-03C27A2325D7}" destId="{76EEBAE0-26C4-42D9-8F25-A82F2E8A0519}" srcOrd="0" destOrd="0" presId="urn:microsoft.com/office/officeart/2005/8/layout/hierarchy1"/>
    <dgm:cxn modelId="{E8B73349-F29E-4204-805B-327B4C63536F}" type="presOf" srcId="{BC88EA37-F812-40F5-BED6-AD330A014213}" destId="{174DE670-8992-4828-96C2-83F8071BCFC0}" srcOrd="0" destOrd="0" presId="urn:microsoft.com/office/officeart/2005/8/layout/hierarchy1"/>
    <dgm:cxn modelId="{12D4AFFB-D05C-4C10-8053-D50B3924207B}" type="presOf" srcId="{E247F0FE-AB7D-472B-B304-9F76CC4FFE56}" destId="{F944355B-3C1A-47C1-B8CC-1A537F47AC55}" srcOrd="0" destOrd="0" presId="urn:microsoft.com/office/officeart/2005/8/layout/hierarchy1"/>
    <dgm:cxn modelId="{513A0B41-5C2B-4DF1-831B-D1D6AF3F7996}" srcId="{CA0AFCA0-DDD0-4D73-AB17-3F969672D8D3}" destId="{97CBE92F-D52D-4394-8DC2-6BDF1EF438F8}" srcOrd="2" destOrd="0" parTransId="{933B7139-AEAF-4FF2-8738-713A36C3A0D2}" sibTransId="{A4AD6F93-0626-43CA-898C-EBE8DAF3D251}"/>
    <dgm:cxn modelId="{1445BAAB-3903-455F-95BE-98C47F8FE93B}" type="presOf" srcId="{EE5EBACB-D9CF-477C-BEB3-35AFFDCA567B}" destId="{0508B202-EF06-4B79-9CAE-329E74E0D634}" srcOrd="0" destOrd="0" presId="urn:microsoft.com/office/officeart/2005/8/layout/hierarchy1"/>
    <dgm:cxn modelId="{6933B159-8502-4650-914A-80A09F320AA1}" srcId="{E9F675E7-B34E-4ED4-9513-29D0452EEF01}" destId="{EE5EBACB-D9CF-477C-BEB3-35AFFDCA567B}" srcOrd="1" destOrd="0" parTransId="{BC88EA37-F812-40F5-BED6-AD330A014213}" sibTransId="{FB10CC1B-1A6B-41C4-87CD-BBAD38BD7B4B}"/>
    <dgm:cxn modelId="{E0A75733-23BB-40CE-BB94-8AEB390C69A9}" type="presOf" srcId="{240F4B87-89AA-4185-900C-E232EAAC064B}" destId="{EE16E946-1EAF-42FC-A999-45FB9A117A87}" srcOrd="0" destOrd="0" presId="urn:microsoft.com/office/officeart/2005/8/layout/hierarchy1"/>
    <dgm:cxn modelId="{64B0E83D-5E9C-4DC9-8913-B407C6B4DC7D}" type="presOf" srcId="{72BF336C-3864-432F-90A2-83849B3A97EE}" destId="{55A83845-D9E0-49E9-85BF-C8559BF0EBB8}" srcOrd="0" destOrd="0" presId="urn:microsoft.com/office/officeart/2005/8/layout/hierarchy1"/>
    <dgm:cxn modelId="{62F54C4B-222B-40FA-9844-ED9392FA6D9C}" type="presOf" srcId="{97CBE92F-D52D-4394-8DC2-6BDF1EF438F8}" destId="{25857501-C8CF-45F6-9A15-795060D29BF3}" srcOrd="0" destOrd="0" presId="urn:microsoft.com/office/officeart/2005/8/layout/hierarchy1"/>
    <dgm:cxn modelId="{59EEDBDD-B4B5-4B07-9FB7-B0AAF7A3ED21}" type="presOf" srcId="{47A7903B-E8F8-47D1-9ED5-02B7954B1DAE}" destId="{3AA919E9-E3E1-470D-895E-28B167A3F17B}" srcOrd="0" destOrd="0" presId="urn:microsoft.com/office/officeart/2005/8/layout/hierarchy1"/>
    <dgm:cxn modelId="{22358D4E-694C-4326-9FA5-1362EC316CB4}" srcId="{0F427978-528D-48F0-9386-82D0342083BA}" destId="{CA0AFCA0-DDD0-4D73-AB17-3F969672D8D3}" srcOrd="0" destOrd="0" parTransId="{DF3A5E82-FB12-43A0-8E1A-9E8214047913}" sibTransId="{50F6BCF9-6E44-499F-BE6C-D76B1604E308}"/>
    <dgm:cxn modelId="{A046A61A-3291-4B8A-A574-52196C61B934}" type="presOf" srcId="{933B7139-AEAF-4FF2-8738-713A36C3A0D2}" destId="{59320A2A-9371-4F1D-B44B-AF5300612E87}" srcOrd="0" destOrd="0" presId="urn:microsoft.com/office/officeart/2005/8/layout/hierarchy1"/>
    <dgm:cxn modelId="{79B69585-59F6-44DA-BD8F-390D4A0CE118}" type="presOf" srcId="{6DCE48A1-F7DF-4031-A06E-01022DBFE632}" destId="{F9025A7B-D9E3-45DD-8265-823F671972B2}" srcOrd="0" destOrd="0" presId="urn:microsoft.com/office/officeart/2005/8/layout/hierarchy1"/>
    <dgm:cxn modelId="{8254A239-C7B1-4669-9D33-8B03EA1DF775}" srcId="{CA0AFCA0-DDD0-4D73-AB17-3F969672D8D3}" destId="{E9F675E7-B34E-4ED4-9513-29D0452EEF01}" srcOrd="1" destOrd="0" parTransId="{240F4B87-89AA-4185-900C-E232EAAC064B}" sibTransId="{95B9A083-7BDF-4A86-B65B-694F1F1ED4F7}"/>
    <dgm:cxn modelId="{21B8AA92-7224-4B08-9BEA-837102BC6AAD}" srcId="{E9F675E7-B34E-4ED4-9513-29D0452EEF01}" destId="{AD0C1557-383C-4FA7-8685-03C27A2325D7}" srcOrd="0" destOrd="0" parTransId="{72417BE6-7FF7-4D4A-82A9-377730B54B6B}" sibTransId="{5942827A-BADF-4231-B803-391C45CB4B73}"/>
    <dgm:cxn modelId="{9ECDD0DE-F1DA-42A0-BB87-78A5D27DFD9C}" srcId="{97CBE92F-D52D-4394-8DC2-6BDF1EF438F8}" destId="{47A7903B-E8F8-47D1-9ED5-02B7954B1DAE}" srcOrd="0" destOrd="0" parTransId="{72BF336C-3864-432F-90A2-83849B3A97EE}" sibTransId="{52E2B2FC-1C71-4415-9914-ADDAE11019E6}"/>
    <dgm:cxn modelId="{285D6623-91D8-4266-B958-72972602F158}" type="presOf" srcId="{72417BE6-7FF7-4D4A-82A9-377730B54B6B}" destId="{D4F25110-5D4B-480D-B2D5-8A6CC21B9B05}" srcOrd="0" destOrd="0" presId="urn:microsoft.com/office/officeart/2005/8/layout/hierarchy1"/>
    <dgm:cxn modelId="{0DEC7C9C-C810-4189-8253-FC7A52C24698}" srcId="{CA0AFCA0-DDD0-4D73-AB17-3F969672D8D3}" destId="{E247F0FE-AB7D-472B-B304-9F76CC4FFE56}" srcOrd="0" destOrd="0" parTransId="{6DCE48A1-F7DF-4031-A06E-01022DBFE632}" sibTransId="{4B956118-F8B3-456C-8CDF-493DDDCE4910}"/>
    <dgm:cxn modelId="{F61F92E5-F0D1-4EAC-A60C-729C78B1655F}" type="presOf" srcId="{CA0AFCA0-DDD0-4D73-AB17-3F969672D8D3}" destId="{9F31875F-93D8-4E4E-8677-625571A4C438}" srcOrd="0" destOrd="0" presId="urn:microsoft.com/office/officeart/2005/8/layout/hierarchy1"/>
    <dgm:cxn modelId="{388AB653-F0FC-48F5-A422-DC2D4590FC5B}" type="presOf" srcId="{E9F675E7-B34E-4ED4-9513-29D0452EEF01}" destId="{DB0EB849-D157-4906-8091-F501079A033C}" srcOrd="0" destOrd="0" presId="urn:microsoft.com/office/officeart/2005/8/layout/hierarchy1"/>
    <dgm:cxn modelId="{A225577F-02CA-4A3F-9004-355848B6F423}" type="presParOf" srcId="{3434086E-B3B0-4D17-81C7-2358B88FBC85}" destId="{AFEC6EA0-7DE5-4FFC-A1E8-76AEF9D764CA}" srcOrd="0" destOrd="0" presId="urn:microsoft.com/office/officeart/2005/8/layout/hierarchy1"/>
    <dgm:cxn modelId="{D7DBBFCF-E5C7-4F8F-BE46-AF842969A05D}" type="presParOf" srcId="{AFEC6EA0-7DE5-4FFC-A1E8-76AEF9D764CA}" destId="{87396445-0013-4D04-B435-D3DFFA4F93FC}" srcOrd="0" destOrd="0" presId="urn:microsoft.com/office/officeart/2005/8/layout/hierarchy1"/>
    <dgm:cxn modelId="{9CB0DA93-69E2-4EEF-92E9-8E3619E5C0EE}" type="presParOf" srcId="{87396445-0013-4D04-B435-D3DFFA4F93FC}" destId="{CE9300F8-37B9-4398-B17F-8669C775E3CC}" srcOrd="0" destOrd="0" presId="urn:microsoft.com/office/officeart/2005/8/layout/hierarchy1"/>
    <dgm:cxn modelId="{4DA56725-2F8B-4031-986F-5CD85C776E80}" type="presParOf" srcId="{87396445-0013-4D04-B435-D3DFFA4F93FC}" destId="{9F31875F-93D8-4E4E-8677-625571A4C438}" srcOrd="1" destOrd="0" presId="urn:microsoft.com/office/officeart/2005/8/layout/hierarchy1"/>
    <dgm:cxn modelId="{CEBFE10A-1615-45F0-A0FB-90426B407BF7}" type="presParOf" srcId="{AFEC6EA0-7DE5-4FFC-A1E8-76AEF9D764CA}" destId="{DDCFB036-1D6D-4DE6-B513-454123EB8B56}" srcOrd="1" destOrd="0" presId="urn:microsoft.com/office/officeart/2005/8/layout/hierarchy1"/>
    <dgm:cxn modelId="{BB98B49C-74E7-4A1D-A5A7-87482B3CF537}" type="presParOf" srcId="{DDCFB036-1D6D-4DE6-B513-454123EB8B56}" destId="{F9025A7B-D9E3-45DD-8265-823F671972B2}" srcOrd="0" destOrd="0" presId="urn:microsoft.com/office/officeart/2005/8/layout/hierarchy1"/>
    <dgm:cxn modelId="{A6102AD7-B2DB-4105-A233-B256E1D5D27F}" type="presParOf" srcId="{DDCFB036-1D6D-4DE6-B513-454123EB8B56}" destId="{63BD05DA-E9DA-4C4A-99DD-615EB8F005B0}" srcOrd="1" destOrd="0" presId="urn:microsoft.com/office/officeart/2005/8/layout/hierarchy1"/>
    <dgm:cxn modelId="{6A632B65-DFDB-4563-BE6C-C81B48E3B8EB}" type="presParOf" srcId="{63BD05DA-E9DA-4C4A-99DD-615EB8F005B0}" destId="{7D20371F-7BCB-4F1E-88D7-4077589C258E}" srcOrd="0" destOrd="0" presId="urn:microsoft.com/office/officeart/2005/8/layout/hierarchy1"/>
    <dgm:cxn modelId="{A453DDF9-8898-49AA-991E-8A67F44A4D5E}" type="presParOf" srcId="{7D20371F-7BCB-4F1E-88D7-4077589C258E}" destId="{23806404-082F-4E72-881D-5288B6E55382}" srcOrd="0" destOrd="0" presId="urn:microsoft.com/office/officeart/2005/8/layout/hierarchy1"/>
    <dgm:cxn modelId="{4B232F9F-9622-45B9-B95A-3BA8D5DA6BA3}" type="presParOf" srcId="{7D20371F-7BCB-4F1E-88D7-4077589C258E}" destId="{F944355B-3C1A-47C1-B8CC-1A537F47AC55}" srcOrd="1" destOrd="0" presId="urn:microsoft.com/office/officeart/2005/8/layout/hierarchy1"/>
    <dgm:cxn modelId="{BF0E0D51-3915-4CD2-B4F5-C69EF9EF91EB}" type="presParOf" srcId="{63BD05DA-E9DA-4C4A-99DD-615EB8F005B0}" destId="{D03161C7-D2AF-405B-83BC-B52F0DFBFDDC}" srcOrd="1" destOrd="0" presId="urn:microsoft.com/office/officeart/2005/8/layout/hierarchy1"/>
    <dgm:cxn modelId="{436E7076-3608-4166-8497-2AEF2DECB993}" type="presParOf" srcId="{DDCFB036-1D6D-4DE6-B513-454123EB8B56}" destId="{EE16E946-1EAF-42FC-A999-45FB9A117A87}" srcOrd="2" destOrd="0" presId="urn:microsoft.com/office/officeart/2005/8/layout/hierarchy1"/>
    <dgm:cxn modelId="{8B5E352B-C675-40D6-BD0D-A993ACB8DE86}" type="presParOf" srcId="{DDCFB036-1D6D-4DE6-B513-454123EB8B56}" destId="{50B51A23-4BEB-48C7-B708-E1285027CA1D}" srcOrd="3" destOrd="0" presId="urn:microsoft.com/office/officeart/2005/8/layout/hierarchy1"/>
    <dgm:cxn modelId="{BB5EC970-DE66-43BB-8BD0-8B2A0FDD62BA}" type="presParOf" srcId="{50B51A23-4BEB-48C7-B708-E1285027CA1D}" destId="{369A948E-ECF5-4870-ABEF-B3E0AE37AD9E}" srcOrd="0" destOrd="0" presId="urn:microsoft.com/office/officeart/2005/8/layout/hierarchy1"/>
    <dgm:cxn modelId="{5EBB9457-7BC4-4A4E-B4F0-0452D93FD937}" type="presParOf" srcId="{369A948E-ECF5-4870-ABEF-B3E0AE37AD9E}" destId="{37C14102-78A6-4A83-8235-3AFD1018ED91}" srcOrd="0" destOrd="0" presId="urn:microsoft.com/office/officeart/2005/8/layout/hierarchy1"/>
    <dgm:cxn modelId="{69CB05EA-F915-4668-918A-F61EBC0EF381}" type="presParOf" srcId="{369A948E-ECF5-4870-ABEF-B3E0AE37AD9E}" destId="{DB0EB849-D157-4906-8091-F501079A033C}" srcOrd="1" destOrd="0" presId="urn:microsoft.com/office/officeart/2005/8/layout/hierarchy1"/>
    <dgm:cxn modelId="{46F36628-947E-4053-A10A-A9DF284EFE8D}" type="presParOf" srcId="{50B51A23-4BEB-48C7-B708-E1285027CA1D}" destId="{ED7D5F0F-BDFA-4296-B01E-C7CA574A3909}" srcOrd="1" destOrd="0" presId="urn:microsoft.com/office/officeart/2005/8/layout/hierarchy1"/>
    <dgm:cxn modelId="{D9232F6D-868B-4380-BEA8-5D90B21C69B2}" type="presParOf" srcId="{ED7D5F0F-BDFA-4296-B01E-C7CA574A3909}" destId="{D4F25110-5D4B-480D-B2D5-8A6CC21B9B05}" srcOrd="0" destOrd="0" presId="urn:microsoft.com/office/officeart/2005/8/layout/hierarchy1"/>
    <dgm:cxn modelId="{A92BD17A-9EF4-4598-A125-C4B16E5F342E}" type="presParOf" srcId="{ED7D5F0F-BDFA-4296-B01E-C7CA574A3909}" destId="{A3BAE26F-C1B1-4CBB-BFF2-4BC5B391BB49}" srcOrd="1" destOrd="0" presId="urn:microsoft.com/office/officeart/2005/8/layout/hierarchy1"/>
    <dgm:cxn modelId="{84E06535-24A9-408B-934A-F276F98A865C}" type="presParOf" srcId="{A3BAE26F-C1B1-4CBB-BFF2-4BC5B391BB49}" destId="{F0C0F1E7-5238-4939-A874-4CEA273CEBB0}" srcOrd="0" destOrd="0" presId="urn:microsoft.com/office/officeart/2005/8/layout/hierarchy1"/>
    <dgm:cxn modelId="{61405024-ACAC-4CF1-9FE7-B4E8606C80FA}" type="presParOf" srcId="{F0C0F1E7-5238-4939-A874-4CEA273CEBB0}" destId="{C6A79DEE-473A-401C-A3B1-322100435C71}" srcOrd="0" destOrd="0" presId="urn:microsoft.com/office/officeart/2005/8/layout/hierarchy1"/>
    <dgm:cxn modelId="{B67F2E3A-51DF-4F58-B649-CAC31E07F53C}" type="presParOf" srcId="{F0C0F1E7-5238-4939-A874-4CEA273CEBB0}" destId="{76EEBAE0-26C4-42D9-8F25-A82F2E8A0519}" srcOrd="1" destOrd="0" presId="urn:microsoft.com/office/officeart/2005/8/layout/hierarchy1"/>
    <dgm:cxn modelId="{9BE3BB25-FB21-4314-9CDC-B0B508EEE467}" type="presParOf" srcId="{A3BAE26F-C1B1-4CBB-BFF2-4BC5B391BB49}" destId="{CF082D33-A93B-48FF-879D-E45687E92E24}" srcOrd="1" destOrd="0" presId="urn:microsoft.com/office/officeart/2005/8/layout/hierarchy1"/>
    <dgm:cxn modelId="{FFB7AD94-2861-4BEC-B386-D0583ABFB17A}" type="presParOf" srcId="{ED7D5F0F-BDFA-4296-B01E-C7CA574A3909}" destId="{174DE670-8992-4828-96C2-83F8071BCFC0}" srcOrd="2" destOrd="0" presId="urn:microsoft.com/office/officeart/2005/8/layout/hierarchy1"/>
    <dgm:cxn modelId="{D60F7A12-A79C-4DF3-9B53-BFBC9A576903}" type="presParOf" srcId="{ED7D5F0F-BDFA-4296-B01E-C7CA574A3909}" destId="{E20FA8D5-9815-483B-ABB1-7ECCE0077E2C}" srcOrd="3" destOrd="0" presId="urn:microsoft.com/office/officeart/2005/8/layout/hierarchy1"/>
    <dgm:cxn modelId="{6D13CD5F-4D96-4F81-9C13-5A6FF44C733A}" type="presParOf" srcId="{E20FA8D5-9815-483B-ABB1-7ECCE0077E2C}" destId="{24C857AC-2946-43FF-82FB-047B20512DE2}" srcOrd="0" destOrd="0" presId="urn:microsoft.com/office/officeart/2005/8/layout/hierarchy1"/>
    <dgm:cxn modelId="{89A81E60-67C6-4B55-84C7-BFF179E71CFC}" type="presParOf" srcId="{24C857AC-2946-43FF-82FB-047B20512DE2}" destId="{DDED7EB9-0615-4FD4-9343-3895A89C70C5}" srcOrd="0" destOrd="0" presId="urn:microsoft.com/office/officeart/2005/8/layout/hierarchy1"/>
    <dgm:cxn modelId="{82138ED5-C976-4B08-AAFA-58782CAE8005}" type="presParOf" srcId="{24C857AC-2946-43FF-82FB-047B20512DE2}" destId="{0508B202-EF06-4B79-9CAE-329E74E0D634}" srcOrd="1" destOrd="0" presId="urn:microsoft.com/office/officeart/2005/8/layout/hierarchy1"/>
    <dgm:cxn modelId="{1B0DED2B-4B67-4C17-8D83-3A8535D8173B}" type="presParOf" srcId="{E20FA8D5-9815-483B-ABB1-7ECCE0077E2C}" destId="{A1B6E419-E3F5-44E0-86C3-D80460911711}" srcOrd="1" destOrd="0" presId="urn:microsoft.com/office/officeart/2005/8/layout/hierarchy1"/>
    <dgm:cxn modelId="{4A33B360-2685-464E-8F8A-8180431CE690}" type="presParOf" srcId="{DDCFB036-1D6D-4DE6-B513-454123EB8B56}" destId="{59320A2A-9371-4F1D-B44B-AF5300612E87}" srcOrd="4" destOrd="0" presId="urn:microsoft.com/office/officeart/2005/8/layout/hierarchy1"/>
    <dgm:cxn modelId="{23E5992C-28EE-4AC9-AB53-B36A981B6C61}" type="presParOf" srcId="{DDCFB036-1D6D-4DE6-B513-454123EB8B56}" destId="{E009C831-9F22-4647-960A-84ED694BB3A2}" srcOrd="5" destOrd="0" presId="urn:microsoft.com/office/officeart/2005/8/layout/hierarchy1"/>
    <dgm:cxn modelId="{1DA6F189-E939-4A31-B19C-D4E7C15BB66D}" type="presParOf" srcId="{E009C831-9F22-4647-960A-84ED694BB3A2}" destId="{A98EEF1D-2909-4853-A905-E34AE6AA39B7}" srcOrd="0" destOrd="0" presId="urn:microsoft.com/office/officeart/2005/8/layout/hierarchy1"/>
    <dgm:cxn modelId="{B154C043-37C0-43CD-B67F-716ABF3BA379}" type="presParOf" srcId="{A98EEF1D-2909-4853-A905-E34AE6AA39B7}" destId="{45FA4E71-6B20-43C4-B556-3D1B0DFA7DFB}" srcOrd="0" destOrd="0" presId="urn:microsoft.com/office/officeart/2005/8/layout/hierarchy1"/>
    <dgm:cxn modelId="{723DDE36-1A6E-441F-8844-EA85D15DDE7A}" type="presParOf" srcId="{A98EEF1D-2909-4853-A905-E34AE6AA39B7}" destId="{25857501-C8CF-45F6-9A15-795060D29BF3}" srcOrd="1" destOrd="0" presId="urn:microsoft.com/office/officeart/2005/8/layout/hierarchy1"/>
    <dgm:cxn modelId="{1DB838DC-3374-4C13-8921-F44A248D2E42}" type="presParOf" srcId="{E009C831-9F22-4647-960A-84ED694BB3A2}" destId="{0F281F11-2EFF-441A-A540-C355F5FA798B}" srcOrd="1" destOrd="0" presId="urn:microsoft.com/office/officeart/2005/8/layout/hierarchy1"/>
    <dgm:cxn modelId="{EDF354BF-199F-46B0-8971-730AC3B6AA44}" type="presParOf" srcId="{0F281F11-2EFF-441A-A540-C355F5FA798B}" destId="{55A83845-D9E0-49E9-85BF-C8559BF0EBB8}" srcOrd="0" destOrd="0" presId="urn:microsoft.com/office/officeart/2005/8/layout/hierarchy1"/>
    <dgm:cxn modelId="{972607FF-4598-401A-B72E-4156FC7BB2DA}" type="presParOf" srcId="{0F281F11-2EFF-441A-A540-C355F5FA798B}" destId="{CBE5DFDD-AE40-48C2-8964-6F657DD744CE}" srcOrd="1" destOrd="0" presId="urn:microsoft.com/office/officeart/2005/8/layout/hierarchy1"/>
    <dgm:cxn modelId="{D8884098-A08B-495C-BF97-1980F0A86FF8}" type="presParOf" srcId="{CBE5DFDD-AE40-48C2-8964-6F657DD744CE}" destId="{0CA39FF9-7F4E-4BDC-9D2E-E4A88113BFF9}" srcOrd="0" destOrd="0" presId="urn:microsoft.com/office/officeart/2005/8/layout/hierarchy1"/>
    <dgm:cxn modelId="{421BB3F5-1DC3-4C20-A07D-50460C946D75}" type="presParOf" srcId="{0CA39FF9-7F4E-4BDC-9D2E-E4A88113BFF9}" destId="{D830AFAC-7C49-48FF-9CBC-EE14CF79CE9D}" srcOrd="0" destOrd="0" presId="urn:microsoft.com/office/officeart/2005/8/layout/hierarchy1"/>
    <dgm:cxn modelId="{A7810A1B-B572-46F8-B0C5-46C5A870BB53}" type="presParOf" srcId="{0CA39FF9-7F4E-4BDC-9D2E-E4A88113BFF9}" destId="{3AA919E9-E3E1-470D-895E-28B167A3F17B}" srcOrd="1" destOrd="0" presId="urn:microsoft.com/office/officeart/2005/8/layout/hierarchy1"/>
    <dgm:cxn modelId="{5F6F1637-4544-447E-91EB-7F8D5690F7BD}" type="presParOf" srcId="{CBE5DFDD-AE40-48C2-8964-6F657DD744CE}" destId="{5393E58C-E56D-4873-98F9-1332885900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BA1444-D56E-4DEC-AAC6-F234A0EE99C3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</dgm:pt>
    <dgm:pt modelId="{7A780DB3-3F2A-4B2E-822B-19F2BF808C24}">
      <dgm:prSet phldrT="[Текст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Monotype Corsiva" pitchFamily="66" charset="0"/>
            </a:rPr>
            <a:t>Христианское учение</a:t>
          </a:r>
          <a:endParaRPr lang="ru-RU" b="1" dirty="0"/>
        </a:p>
      </dgm:t>
    </dgm:pt>
    <dgm:pt modelId="{1C09E520-66F0-40BF-9A24-07817AB6AF07}" type="parTrans" cxnId="{5467C9C2-8811-44E9-9824-5D2DEA9C59A9}">
      <dgm:prSet/>
      <dgm:spPr/>
      <dgm:t>
        <a:bodyPr/>
        <a:lstStyle/>
        <a:p>
          <a:endParaRPr lang="ru-RU"/>
        </a:p>
      </dgm:t>
    </dgm:pt>
    <dgm:pt modelId="{B270D690-EC30-4D31-BA04-F42474F92CB1}" type="sibTrans" cxnId="{5467C9C2-8811-44E9-9824-5D2DEA9C59A9}">
      <dgm:prSet/>
      <dgm:spPr/>
      <dgm:t>
        <a:bodyPr/>
        <a:lstStyle/>
        <a:p>
          <a:endParaRPr lang="ru-RU"/>
        </a:p>
      </dgm:t>
    </dgm:pt>
    <dgm:pt modelId="{D187F61D-4F25-4D68-AB16-FF956F494C19}">
      <dgm:prSet phldrT="[Текст]"/>
      <dgm:spPr>
        <a:solidFill>
          <a:schemeClr val="accent2">
            <a:lumMod val="5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Monotype Corsiva" pitchFamily="66" charset="0"/>
            </a:rPr>
            <a:t>Философии и эстетике античного мира</a:t>
          </a:r>
          <a:endParaRPr lang="ru-RU" b="1" dirty="0"/>
        </a:p>
      </dgm:t>
    </dgm:pt>
    <dgm:pt modelId="{F4B5C694-48B2-405F-A92D-F50A50BB6BE5}" type="parTrans" cxnId="{AC8DFBB1-7031-434D-94E6-C09EF214F857}">
      <dgm:prSet/>
      <dgm:spPr/>
      <dgm:t>
        <a:bodyPr/>
        <a:lstStyle/>
        <a:p>
          <a:endParaRPr lang="ru-RU"/>
        </a:p>
      </dgm:t>
    </dgm:pt>
    <dgm:pt modelId="{0E3C0018-D0CA-4554-AA92-CCCA69492D55}" type="sibTrans" cxnId="{AC8DFBB1-7031-434D-94E6-C09EF214F857}">
      <dgm:prSet/>
      <dgm:spPr/>
      <dgm:t>
        <a:bodyPr/>
        <a:lstStyle/>
        <a:p>
          <a:endParaRPr lang="ru-RU"/>
        </a:p>
      </dgm:t>
    </dgm:pt>
    <dgm:pt modelId="{59A6EB6F-8243-481D-ABD8-D11252E04FC5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ru-RU" b="1" dirty="0" smtClean="0">
              <a:latin typeface="Monotype Corsiva" pitchFamily="66" charset="0"/>
            </a:rPr>
            <a:t>Философия Вл. Соловьева, Шопенгауэра, Канта Ницше.</a:t>
          </a:r>
          <a:endParaRPr lang="ru-RU" dirty="0"/>
        </a:p>
      </dgm:t>
    </dgm:pt>
    <dgm:pt modelId="{6AD9720C-BAAA-4C03-A552-31B62B008AB5}" type="parTrans" cxnId="{8764D792-9FAC-4A00-9DAB-A3D42D81665A}">
      <dgm:prSet/>
      <dgm:spPr/>
      <dgm:t>
        <a:bodyPr/>
        <a:lstStyle/>
        <a:p>
          <a:endParaRPr lang="ru-RU"/>
        </a:p>
      </dgm:t>
    </dgm:pt>
    <dgm:pt modelId="{C8219286-F43A-4D01-BD3E-C98443C89BB4}" type="sibTrans" cxnId="{8764D792-9FAC-4A00-9DAB-A3D42D81665A}">
      <dgm:prSet/>
      <dgm:spPr/>
      <dgm:t>
        <a:bodyPr/>
        <a:lstStyle/>
        <a:p>
          <a:endParaRPr lang="ru-RU"/>
        </a:p>
      </dgm:t>
    </dgm:pt>
    <dgm:pt modelId="{60B8641E-53E9-4B75-A6EA-F342F9E779E2}" type="pres">
      <dgm:prSet presAssocID="{F6BA1444-D56E-4DEC-AAC6-F234A0EE99C3}" presName="Name0" presStyleCnt="0">
        <dgm:presLayoutVars>
          <dgm:dir/>
          <dgm:resizeHandles val="exact"/>
        </dgm:presLayoutVars>
      </dgm:prSet>
      <dgm:spPr/>
    </dgm:pt>
    <dgm:pt modelId="{D6E49445-1447-4EBB-A20B-56CD3E0E8116}" type="pres">
      <dgm:prSet presAssocID="{F6BA1444-D56E-4DEC-AAC6-F234A0EE99C3}" presName="bkgdShp" presStyleLbl="alignAccFollowNode1" presStyleIdx="0" presStyleCnt="1"/>
      <dgm:spPr>
        <a:solidFill>
          <a:schemeClr val="accent2">
            <a:lumMod val="75000"/>
            <a:alpha val="90000"/>
          </a:schemeClr>
        </a:solidFill>
      </dgm:spPr>
    </dgm:pt>
    <dgm:pt modelId="{C69E53FB-927F-4748-91B5-103CC0E11F62}" type="pres">
      <dgm:prSet presAssocID="{F6BA1444-D56E-4DEC-AAC6-F234A0EE99C3}" presName="linComp" presStyleCnt="0"/>
      <dgm:spPr/>
    </dgm:pt>
    <dgm:pt modelId="{5EAF442E-6164-4EF8-9F9A-6A2FC68C865B}" type="pres">
      <dgm:prSet presAssocID="{7A780DB3-3F2A-4B2E-822B-19F2BF808C24}" presName="compNode" presStyleCnt="0"/>
      <dgm:spPr/>
    </dgm:pt>
    <dgm:pt modelId="{81F49F20-37D9-4258-8BAD-39C56CC8D88D}" type="pres">
      <dgm:prSet presAssocID="{7A780DB3-3F2A-4B2E-822B-19F2BF808C2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EA365-163E-44EB-91E0-88DE14BBE118}" type="pres">
      <dgm:prSet presAssocID="{7A780DB3-3F2A-4B2E-822B-19F2BF808C24}" presName="invisiNode" presStyleLbl="node1" presStyleIdx="0" presStyleCnt="3"/>
      <dgm:spPr/>
    </dgm:pt>
    <dgm:pt modelId="{CFBD14E2-F0A1-46AE-88A2-4B87F590AF09}" type="pres">
      <dgm:prSet presAssocID="{7A780DB3-3F2A-4B2E-822B-19F2BF808C24}" presName="imagNode" presStyleLbl="fgImgPlace1" presStyleIdx="0" presStyleCnt="3" custScaleX="86063" custScaleY="15296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59C825-519C-4FC6-A330-ED9693BB597E}" type="pres">
      <dgm:prSet presAssocID="{B270D690-EC30-4D31-BA04-F42474F92CB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9A5B40C-23AC-4111-8E80-C840FC68676F}" type="pres">
      <dgm:prSet presAssocID="{D187F61D-4F25-4D68-AB16-FF956F494C19}" presName="compNode" presStyleCnt="0"/>
      <dgm:spPr/>
    </dgm:pt>
    <dgm:pt modelId="{A966A1CF-A8DC-483F-8329-FBE7C5C7E081}" type="pres">
      <dgm:prSet presAssocID="{D187F61D-4F25-4D68-AB16-FF956F494C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560E7-D04F-4643-BE33-C5ACBF6C8C19}" type="pres">
      <dgm:prSet presAssocID="{D187F61D-4F25-4D68-AB16-FF956F494C19}" presName="invisiNode" presStyleLbl="node1" presStyleIdx="1" presStyleCnt="3"/>
      <dgm:spPr/>
    </dgm:pt>
    <dgm:pt modelId="{E7A941A5-12BE-4061-AB09-ACEC9C61F7CC}" type="pres">
      <dgm:prSet presAssocID="{D187F61D-4F25-4D68-AB16-FF956F494C19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A8258F9-9F01-4E0A-8E64-3C796C625BCA}" type="pres">
      <dgm:prSet presAssocID="{0E3C0018-D0CA-4554-AA92-CCCA69492D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D383593-6A9D-40F7-9013-54B4BD268D74}" type="pres">
      <dgm:prSet presAssocID="{59A6EB6F-8243-481D-ABD8-D11252E04FC5}" presName="compNode" presStyleCnt="0"/>
      <dgm:spPr/>
    </dgm:pt>
    <dgm:pt modelId="{95A91517-CCC9-4E17-87EB-00CB98718A39}" type="pres">
      <dgm:prSet presAssocID="{59A6EB6F-8243-481D-ABD8-D11252E04FC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DA6F-2A47-4FD3-A725-9D2A94B23397}" type="pres">
      <dgm:prSet presAssocID="{59A6EB6F-8243-481D-ABD8-D11252E04FC5}" presName="invisiNode" presStyleLbl="node1" presStyleIdx="2" presStyleCnt="3"/>
      <dgm:spPr/>
    </dgm:pt>
    <dgm:pt modelId="{F5F0B949-2AEB-4367-AEB8-8ADB80EE2DD9}" type="pres">
      <dgm:prSet presAssocID="{59A6EB6F-8243-481D-ABD8-D11252E04FC5}" presName="imagNode" presStyleLbl="fgImgPlace1" presStyleIdx="2" presStyleCnt="3" custScaleX="86944" custScaleY="15296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D576353-CE32-44E4-AF1F-83D10EFE4B95}" type="presOf" srcId="{D187F61D-4F25-4D68-AB16-FF956F494C19}" destId="{A966A1CF-A8DC-483F-8329-FBE7C5C7E081}" srcOrd="0" destOrd="0" presId="urn:microsoft.com/office/officeart/2005/8/layout/pList2#1"/>
    <dgm:cxn modelId="{5467C9C2-8811-44E9-9824-5D2DEA9C59A9}" srcId="{F6BA1444-D56E-4DEC-AAC6-F234A0EE99C3}" destId="{7A780DB3-3F2A-4B2E-822B-19F2BF808C24}" srcOrd="0" destOrd="0" parTransId="{1C09E520-66F0-40BF-9A24-07817AB6AF07}" sibTransId="{B270D690-EC30-4D31-BA04-F42474F92CB1}"/>
    <dgm:cxn modelId="{C1CACBA1-F280-4EFE-9993-9B56383D56BE}" type="presOf" srcId="{7A780DB3-3F2A-4B2E-822B-19F2BF808C24}" destId="{81F49F20-37D9-4258-8BAD-39C56CC8D88D}" srcOrd="0" destOrd="0" presId="urn:microsoft.com/office/officeart/2005/8/layout/pList2#1"/>
    <dgm:cxn modelId="{A1E68AB5-F4D3-4597-BEDC-6191F1EE83BF}" type="presOf" srcId="{0E3C0018-D0CA-4554-AA92-CCCA69492D55}" destId="{FA8258F9-9F01-4E0A-8E64-3C796C625BCA}" srcOrd="0" destOrd="0" presId="urn:microsoft.com/office/officeart/2005/8/layout/pList2#1"/>
    <dgm:cxn modelId="{F4F818A8-C839-41C0-AD34-B7D1B0E3AC39}" type="presOf" srcId="{59A6EB6F-8243-481D-ABD8-D11252E04FC5}" destId="{95A91517-CCC9-4E17-87EB-00CB98718A39}" srcOrd="0" destOrd="0" presId="urn:microsoft.com/office/officeart/2005/8/layout/pList2#1"/>
    <dgm:cxn modelId="{AC8DFBB1-7031-434D-94E6-C09EF214F857}" srcId="{F6BA1444-D56E-4DEC-AAC6-F234A0EE99C3}" destId="{D187F61D-4F25-4D68-AB16-FF956F494C19}" srcOrd="1" destOrd="0" parTransId="{F4B5C694-48B2-405F-A92D-F50A50BB6BE5}" sibTransId="{0E3C0018-D0CA-4554-AA92-CCCA69492D55}"/>
    <dgm:cxn modelId="{8764D792-9FAC-4A00-9DAB-A3D42D81665A}" srcId="{F6BA1444-D56E-4DEC-AAC6-F234A0EE99C3}" destId="{59A6EB6F-8243-481D-ABD8-D11252E04FC5}" srcOrd="2" destOrd="0" parTransId="{6AD9720C-BAAA-4C03-A552-31B62B008AB5}" sibTransId="{C8219286-F43A-4D01-BD3E-C98443C89BB4}"/>
    <dgm:cxn modelId="{EB7FE1B4-1FDE-4B3C-AD37-2D769AA58F8A}" type="presOf" srcId="{F6BA1444-D56E-4DEC-AAC6-F234A0EE99C3}" destId="{60B8641E-53E9-4B75-A6EA-F342F9E779E2}" srcOrd="0" destOrd="0" presId="urn:microsoft.com/office/officeart/2005/8/layout/pList2#1"/>
    <dgm:cxn modelId="{81B882D1-E626-498D-9048-7DF2707261C7}" type="presOf" srcId="{B270D690-EC30-4D31-BA04-F42474F92CB1}" destId="{6B59C825-519C-4FC6-A330-ED9693BB597E}" srcOrd="0" destOrd="0" presId="urn:microsoft.com/office/officeart/2005/8/layout/pList2#1"/>
    <dgm:cxn modelId="{430AA5DB-F258-4567-8D98-397364D5631C}" type="presParOf" srcId="{60B8641E-53E9-4B75-A6EA-F342F9E779E2}" destId="{D6E49445-1447-4EBB-A20B-56CD3E0E8116}" srcOrd="0" destOrd="0" presId="urn:microsoft.com/office/officeart/2005/8/layout/pList2#1"/>
    <dgm:cxn modelId="{AF4C5DA2-5781-4A7D-A345-8525CA27F367}" type="presParOf" srcId="{60B8641E-53E9-4B75-A6EA-F342F9E779E2}" destId="{C69E53FB-927F-4748-91B5-103CC0E11F62}" srcOrd="1" destOrd="0" presId="urn:microsoft.com/office/officeart/2005/8/layout/pList2#1"/>
    <dgm:cxn modelId="{B6EA916F-0092-4E04-A028-2992E6417C10}" type="presParOf" srcId="{C69E53FB-927F-4748-91B5-103CC0E11F62}" destId="{5EAF442E-6164-4EF8-9F9A-6A2FC68C865B}" srcOrd="0" destOrd="0" presId="urn:microsoft.com/office/officeart/2005/8/layout/pList2#1"/>
    <dgm:cxn modelId="{8A1BC44D-D6AF-4B6B-99B4-709C1DD7AD65}" type="presParOf" srcId="{5EAF442E-6164-4EF8-9F9A-6A2FC68C865B}" destId="{81F49F20-37D9-4258-8BAD-39C56CC8D88D}" srcOrd="0" destOrd="0" presId="urn:microsoft.com/office/officeart/2005/8/layout/pList2#1"/>
    <dgm:cxn modelId="{EF8C88B9-1554-4CFB-AE4A-4738D71FC65E}" type="presParOf" srcId="{5EAF442E-6164-4EF8-9F9A-6A2FC68C865B}" destId="{1ADEA365-163E-44EB-91E0-88DE14BBE118}" srcOrd="1" destOrd="0" presId="urn:microsoft.com/office/officeart/2005/8/layout/pList2#1"/>
    <dgm:cxn modelId="{C1BB6D9E-BF1B-44A2-80F5-BF43A2ACD1D2}" type="presParOf" srcId="{5EAF442E-6164-4EF8-9F9A-6A2FC68C865B}" destId="{CFBD14E2-F0A1-46AE-88A2-4B87F590AF09}" srcOrd="2" destOrd="0" presId="urn:microsoft.com/office/officeart/2005/8/layout/pList2#1"/>
    <dgm:cxn modelId="{4BD04F1A-8F64-4014-92D6-99393CD1BC98}" type="presParOf" srcId="{C69E53FB-927F-4748-91B5-103CC0E11F62}" destId="{6B59C825-519C-4FC6-A330-ED9693BB597E}" srcOrd="1" destOrd="0" presId="urn:microsoft.com/office/officeart/2005/8/layout/pList2#1"/>
    <dgm:cxn modelId="{D3A51862-FAA0-4187-AF87-40BC31FA4F43}" type="presParOf" srcId="{C69E53FB-927F-4748-91B5-103CC0E11F62}" destId="{09A5B40C-23AC-4111-8E80-C840FC68676F}" srcOrd="2" destOrd="0" presId="urn:microsoft.com/office/officeart/2005/8/layout/pList2#1"/>
    <dgm:cxn modelId="{4CF6F4CA-D2F4-4C1B-A8B7-17E53E7B7835}" type="presParOf" srcId="{09A5B40C-23AC-4111-8E80-C840FC68676F}" destId="{A966A1CF-A8DC-483F-8329-FBE7C5C7E081}" srcOrd="0" destOrd="0" presId="urn:microsoft.com/office/officeart/2005/8/layout/pList2#1"/>
    <dgm:cxn modelId="{D2A274BE-B7AE-4A8E-8606-DC5B49079F7C}" type="presParOf" srcId="{09A5B40C-23AC-4111-8E80-C840FC68676F}" destId="{AD3560E7-D04F-4643-BE33-C5ACBF6C8C19}" srcOrd="1" destOrd="0" presId="urn:microsoft.com/office/officeart/2005/8/layout/pList2#1"/>
    <dgm:cxn modelId="{FE64377C-558C-423F-A7A4-239DA7EFCAC3}" type="presParOf" srcId="{09A5B40C-23AC-4111-8E80-C840FC68676F}" destId="{E7A941A5-12BE-4061-AB09-ACEC9C61F7CC}" srcOrd="2" destOrd="0" presId="urn:microsoft.com/office/officeart/2005/8/layout/pList2#1"/>
    <dgm:cxn modelId="{C1B5302F-3065-42FF-9AEF-F00717CE4374}" type="presParOf" srcId="{C69E53FB-927F-4748-91B5-103CC0E11F62}" destId="{FA8258F9-9F01-4E0A-8E64-3C796C625BCA}" srcOrd="3" destOrd="0" presId="urn:microsoft.com/office/officeart/2005/8/layout/pList2#1"/>
    <dgm:cxn modelId="{15275E50-B6A9-4D64-854B-440578A0D0A0}" type="presParOf" srcId="{C69E53FB-927F-4748-91B5-103CC0E11F62}" destId="{3D383593-6A9D-40F7-9013-54B4BD268D74}" srcOrd="4" destOrd="0" presId="urn:microsoft.com/office/officeart/2005/8/layout/pList2#1"/>
    <dgm:cxn modelId="{7B2FFA2F-0AA6-4F82-BF0F-278AE24D9A65}" type="presParOf" srcId="{3D383593-6A9D-40F7-9013-54B4BD268D74}" destId="{95A91517-CCC9-4E17-87EB-00CB98718A39}" srcOrd="0" destOrd="0" presId="urn:microsoft.com/office/officeart/2005/8/layout/pList2#1"/>
    <dgm:cxn modelId="{1E759420-3792-42EF-BB62-33BC5BB0092F}" type="presParOf" srcId="{3D383593-6A9D-40F7-9013-54B4BD268D74}" destId="{54B9DA6F-2A47-4FD3-A725-9D2A94B23397}" srcOrd="1" destOrd="0" presId="urn:microsoft.com/office/officeart/2005/8/layout/pList2#1"/>
    <dgm:cxn modelId="{AAB3D027-9382-4B60-93A1-D95C37DA365D}" type="presParOf" srcId="{3D383593-6A9D-40F7-9013-54B4BD268D74}" destId="{F5F0B949-2AEB-4367-AEB8-8ADB80EE2DD9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83845-D9E0-49E9-85BF-C8559BF0EBB8}">
      <dsp:nvSpPr>
        <dsp:cNvPr id="0" name=""/>
        <dsp:cNvSpPr/>
      </dsp:nvSpPr>
      <dsp:spPr>
        <a:xfrm>
          <a:off x="7023937" y="3428350"/>
          <a:ext cx="91440" cy="4822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231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20A2A-9371-4F1D-B44B-AF5300612E87}">
      <dsp:nvSpPr>
        <dsp:cNvPr id="0" name=""/>
        <dsp:cNvSpPr/>
      </dsp:nvSpPr>
      <dsp:spPr>
        <a:xfrm>
          <a:off x="4229882" y="1893223"/>
          <a:ext cx="2839775" cy="482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626"/>
              </a:lnTo>
              <a:lnTo>
                <a:pt x="2839775" y="328626"/>
              </a:lnTo>
              <a:lnTo>
                <a:pt x="2839775" y="48223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DE670-8992-4828-96C2-83F8071BCFC0}">
      <dsp:nvSpPr>
        <dsp:cNvPr id="0" name=""/>
        <dsp:cNvSpPr/>
      </dsp:nvSpPr>
      <dsp:spPr>
        <a:xfrm>
          <a:off x="3709025" y="3413399"/>
          <a:ext cx="1163600" cy="610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111"/>
              </a:lnTo>
              <a:lnTo>
                <a:pt x="1163600" y="457111"/>
              </a:lnTo>
              <a:lnTo>
                <a:pt x="1163600" y="61071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25110-5D4B-480D-B2D5-8A6CC21B9B05}">
      <dsp:nvSpPr>
        <dsp:cNvPr id="0" name=""/>
        <dsp:cNvSpPr/>
      </dsp:nvSpPr>
      <dsp:spPr>
        <a:xfrm>
          <a:off x="2641354" y="3413399"/>
          <a:ext cx="1067670" cy="610716"/>
        </a:xfrm>
        <a:custGeom>
          <a:avLst/>
          <a:gdLst/>
          <a:ahLst/>
          <a:cxnLst/>
          <a:rect l="0" t="0" r="0" b="0"/>
          <a:pathLst>
            <a:path>
              <a:moveTo>
                <a:pt x="1067670" y="0"/>
              </a:moveTo>
              <a:lnTo>
                <a:pt x="1067670" y="457111"/>
              </a:lnTo>
              <a:lnTo>
                <a:pt x="0" y="457111"/>
              </a:lnTo>
              <a:lnTo>
                <a:pt x="0" y="61071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6E946-1EAF-42FC-A999-45FB9A117A87}">
      <dsp:nvSpPr>
        <dsp:cNvPr id="0" name=""/>
        <dsp:cNvSpPr/>
      </dsp:nvSpPr>
      <dsp:spPr>
        <a:xfrm>
          <a:off x="3709025" y="1893223"/>
          <a:ext cx="520856" cy="353746"/>
        </a:xfrm>
        <a:custGeom>
          <a:avLst/>
          <a:gdLst/>
          <a:ahLst/>
          <a:cxnLst/>
          <a:rect l="0" t="0" r="0" b="0"/>
          <a:pathLst>
            <a:path>
              <a:moveTo>
                <a:pt x="520856" y="0"/>
              </a:moveTo>
              <a:lnTo>
                <a:pt x="520856" y="200141"/>
              </a:lnTo>
              <a:lnTo>
                <a:pt x="0" y="200141"/>
              </a:lnTo>
              <a:lnTo>
                <a:pt x="0" y="353746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25A7B-D9E3-45DD-8265-823F671972B2}">
      <dsp:nvSpPr>
        <dsp:cNvPr id="0" name=""/>
        <dsp:cNvSpPr/>
      </dsp:nvSpPr>
      <dsp:spPr>
        <a:xfrm>
          <a:off x="1072024" y="1893223"/>
          <a:ext cx="3157857" cy="482231"/>
        </a:xfrm>
        <a:custGeom>
          <a:avLst/>
          <a:gdLst/>
          <a:ahLst/>
          <a:cxnLst/>
          <a:rect l="0" t="0" r="0" b="0"/>
          <a:pathLst>
            <a:path>
              <a:moveTo>
                <a:pt x="3157857" y="0"/>
              </a:moveTo>
              <a:lnTo>
                <a:pt x="3157857" y="328626"/>
              </a:lnTo>
              <a:lnTo>
                <a:pt x="0" y="328626"/>
              </a:lnTo>
              <a:lnTo>
                <a:pt x="0" y="48223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9300F8-37B9-4398-B17F-8669C775E3CC}">
      <dsp:nvSpPr>
        <dsp:cNvPr id="0" name=""/>
        <dsp:cNvSpPr/>
      </dsp:nvSpPr>
      <dsp:spPr>
        <a:xfrm>
          <a:off x="580845" y="542969"/>
          <a:ext cx="7298073" cy="13502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1875F-93D8-4E4E-8677-625571A4C438}">
      <dsp:nvSpPr>
        <dsp:cNvPr id="0" name=""/>
        <dsp:cNvSpPr/>
      </dsp:nvSpPr>
      <dsp:spPr>
        <a:xfrm>
          <a:off x="765079" y="717991"/>
          <a:ext cx="7298073" cy="1350253"/>
        </a:xfrm>
        <a:prstGeom prst="roundRect">
          <a:avLst>
            <a:gd name="adj" fmla="val 10000"/>
          </a:avLst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Литературные направления</a:t>
          </a:r>
          <a:endParaRPr lang="ru-RU" sz="2500" b="1" kern="1200" dirty="0"/>
        </a:p>
      </dsp:txBody>
      <dsp:txXfrm>
        <a:off x="804627" y="757539"/>
        <a:ext cx="7218977" cy="1271157"/>
      </dsp:txXfrm>
    </dsp:sp>
    <dsp:sp modelId="{23806404-082F-4E72-881D-5288B6E55382}">
      <dsp:nvSpPr>
        <dsp:cNvPr id="0" name=""/>
        <dsp:cNvSpPr/>
      </dsp:nvSpPr>
      <dsp:spPr>
        <a:xfrm>
          <a:off x="2274" y="2375455"/>
          <a:ext cx="2139499" cy="10528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4355B-3C1A-47C1-B8CC-1A537F47AC55}">
      <dsp:nvSpPr>
        <dsp:cNvPr id="0" name=""/>
        <dsp:cNvSpPr/>
      </dsp:nvSpPr>
      <dsp:spPr>
        <a:xfrm>
          <a:off x="186508" y="2550477"/>
          <a:ext cx="2139499" cy="1052895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Реализм</a:t>
          </a:r>
          <a:endParaRPr lang="ru-RU" sz="3200" b="1" kern="1200" dirty="0"/>
        </a:p>
      </dsp:txBody>
      <dsp:txXfrm>
        <a:off x="217346" y="2581315"/>
        <a:ext cx="2077823" cy="991219"/>
      </dsp:txXfrm>
    </dsp:sp>
    <dsp:sp modelId="{37C14102-78A6-4A83-8235-3AFD1018ED91}">
      <dsp:nvSpPr>
        <dsp:cNvPr id="0" name=""/>
        <dsp:cNvSpPr/>
      </dsp:nvSpPr>
      <dsp:spPr>
        <a:xfrm>
          <a:off x="2497026" y="2246970"/>
          <a:ext cx="2423997" cy="11664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EB849-D157-4906-8091-F501079A033C}">
      <dsp:nvSpPr>
        <dsp:cNvPr id="0" name=""/>
        <dsp:cNvSpPr/>
      </dsp:nvSpPr>
      <dsp:spPr>
        <a:xfrm>
          <a:off x="2681260" y="2421992"/>
          <a:ext cx="2423997" cy="116642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Модернизм</a:t>
          </a:r>
          <a:endParaRPr lang="ru-RU" sz="3200" b="1" kern="1200" dirty="0"/>
        </a:p>
      </dsp:txBody>
      <dsp:txXfrm>
        <a:off x="2715424" y="2456156"/>
        <a:ext cx="2355669" cy="1098101"/>
      </dsp:txXfrm>
    </dsp:sp>
    <dsp:sp modelId="{C6A79DEE-473A-401C-A3B1-322100435C71}">
      <dsp:nvSpPr>
        <dsp:cNvPr id="0" name=""/>
        <dsp:cNvSpPr/>
      </dsp:nvSpPr>
      <dsp:spPr>
        <a:xfrm>
          <a:off x="1675203" y="4024115"/>
          <a:ext cx="1932303" cy="13209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EBAE0-26C4-42D9-8F25-A82F2E8A0519}">
      <dsp:nvSpPr>
        <dsp:cNvPr id="0" name=""/>
        <dsp:cNvSpPr/>
      </dsp:nvSpPr>
      <dsp:spPr>
        <a:xfrm>
          <a:off x="1859436" y="4199137"/>
          <a:ext cx="1932303" cy="132090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Символизм</a:t>
          </a:r>
          <a:endParaRPr lang="ru-RU" sz="2500" b="1" kern="1200" dirty="0"/>
        </a:p>
      </dsp:txBody>
      <dsp:txXfrm>
        <a:off x="1898124" y="4237825"/>
        <a:ext cx="1854927" cy="1243533"/>
      </dsp:txXfrm>
    </dsp:sp>
    <dsp:sp modelId="{DDED7EB9-0615-4FD4-9343-3895A89C70C5}">
      <dsp:nvSpPr>
        <dsp:cNvPr id="0" name=""/>
        <dsp:cNvSpPr/>
      </dsp:nvSpPr>
      <dsp:spPr>
        <a:xfrm>
          <a:off x="3975973" y="4024115"/>
          <a:ext cx="1793304" cy="13301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8B202-EF06-4B79-9CAE-329E74E0D634}">
      <dsp:nvSpPr>
        <dsp:cNvPr id="0" name=""/>
        <dsp:cNvSpPr/>
      </dsp:nvSpPr>
      <dsp:spPr>
        <a:xfrm>
          <a:off x="4160207" y="4199137"/>
          <a:ext cx="1793304" cy="133012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Акмеизм</a:t>
          </a:r>
          <a:endParaRPr lang="ru-RU" sz="2500" b="1" kern="1200" dirty="0"/>
        </a:p>
      </dsp:txBody>
      <dsp:txXfrm>
        <a:off x="4199165" y="4238095"/>
        <a:ext cx="1715388" cy="1252206"/>
      </dsp:txXfrm>
    </dsp:sp>
    <dsp:sp modelId="{45FA4E71-6B20-43C4-B556-3D1B0DFA7DFB}">
      <dsp:nvSpPr>
        <dsp:cNvPr id="0" name=""/>
        <dsp:cNvSpPr/>
      </dsp:nvSpPr>
      <dsp:spPr>
        <a:xfrm>
          <a:off x="5681825" y="2375455"/>
          <a:ext cx="2775664" cy="10528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57501-C8CF-45F6-9A15-795060D29BF3}">
      <dsp:nvSpPr>
        <dsp:cNvPr id="0" name=""/>
        <dsp:cNvSpPr/>
      </dsp:nvSpPr>
      <dsp:spPr>
        <a:xfrm>
          <a:off x="5866058" y="2550477"/>
          <a:ext cx="2775664" cy="1052895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Литературный авангард</a:t>
          </a:r>
          <a:endParaRPr lang="ru-RU" sz="2800" b="1" kern="1200" dirty="0"/>
        </a:p>
      </dsp:txBody>
      <dsp:txXfrm>
        <a:off x="5896896" y="2581315"/>
        <a:ext cx="2713988" cy="991219"/>
      </dsp:txXfrm>
    </dsp:sp>
    <dsp:sp modelId="{D830AFAC-7C49-48FF-9CBC-EE14CF79CE9D}">
      <dsp:nvSpPr>
        <dsp:cNvPr id="0" name=""/>
        <dsp:cNvSpPr/>
      </dsp:nvSpPr>
      <dsp:spPr>
        <a:xfrm>
          <a:off x="6137745" y="3910582"/>
          <a:ext cx="1863823" cy="11851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A919E9-E3E1-470D-895E-28B167A3F17B}">
      <dsp:nvSpPr>
        <dsp:cNvPr id="0" name=""/>
        <dsp:cNvSpPr/>
      </dsp:nvSpPr>
      <dsp:spPr>
        <a:xfrm>
          <a:off x="6321979" y="4085604"/>
          <a:ext cx="1863823" cy="1185181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Футуризм</a:t>
          </a:r>
          <a:endParaRPr lang="ru-RU" sz="2500" b="1" kern="1200" dirty="0"/>
        </a:p>
      </dsp:txBody>
      <dsp:txXfrm>
        <a:off x="6356692" y="4120317"/>
        <a:ext cx="1794397" cy="1115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128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1128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506F8B-4EDF-4B68-B8E3-D373FEDF9E5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61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EBF83-727E-43E6-83FD-9327AB3D3DE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98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B2E8-ACD4-4AFA-B844-D25AB0C071C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48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20903-1FBC-4A56-BBD7-42E1FBE5D48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32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1F6D4-AC13-482B-8D32-E645AD6982A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48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1FAE4-9E50-451F-B81A-71CDA608D6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29DB4-BCCF-4FBB-9816-3966A167069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42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C43AD-1DE0-4706-8070-D74534C09BE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70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A40FD-D7FE-4AC0-B7CF-3A8CC3285EE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690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D4731-477F-46DC-9F56-46D96206838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43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49DBA-3325-4D4A-84E9-51B59D42989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16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CFF7BF-EF0F-408E-99D9-3A747B5471BF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5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7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78645" y="1556792"/>
            <a:ext cx="82868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Русская литература  в контексте мировой художественной культуры </a:t>
            </a:r>
            <a:r>
              <a:rPr lang="en-US" sz="40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XX</a:t>
            </a:r>
            <a:r>
              <a:rPr lang="ru-RU" sz="40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столетия. Основные направления, темы и проблемы</a:t>
            </a:r>
          </a:p>
          <a:p>
            <a:pPr algn="ctr"/>
            <a:endParaRPr lang="ru-RU" sz="4000" b="1" u="sng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ru-RU" smtClean="0">
                <a:solidFill>
                  <a:schemeClr val="bg2"/>
                </a:solidFill>
              </a:rPr>
              <a:t>XIX</a:t>
            </a:r>
            <a:r>
              <a:rPr lang="ru-RU" altLang="ru-RU" smtClean="0">
                <a:solidFill>
                  <a:schemeClr val="bg2"/>
                </a:solidFill>
              </a:rPr>
              <a:t> век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800" smtClean="0"/>
              <a:t>Писатели 19 века воплощали </a:t>
            </a:r>
            <a:r>
              <a:rPr lang="ru-RU" altLang="ru-RU" sz="2800" smtClean="0">
                <a:solidFill>
                  <a:srgbClr val="FF0000"/>
                </a:solidFill>
              </a:rPr>
              <a:t>внутренний мир человека на фоне реальных картин жизни</a:t>
            </a:r>
            <a:r>
              <a:rPr lang="ru-RU" altLang="ru-RU" sz="2800" smtClean="0"/>
              <a:t>, и историческое время было необходимой основой создания художественного образа.</a:t>
            </a:r>
          </a:p>
          <a:p>
            <a:pPr algn="just" eaLnBrk="1" hangingPunct="1"/>
            <a:r>
              <a:rPr lang="ru-RU" altLang="ru-RU" sz="2800" smtClean="0"/>
              <a:t>В произведениях показана «история души» человека, ее развитие во времени.</a:t>
            </a:r>
          </a:p>
          <a:p>
            <a:pPr algn="just" eaLnBrk="1" hangingPunct="1"/>
            <a:r>
              <a:rPr lang="ru-RU" altLang="ru-RU" sz="2800" smtClean="0">
                <a:solidFill>
                  <a:srgbClr val="FF0000"/>
                </a:solidFill>
              </a:rPr>
              <a:t>Главная тема века</a:t>
            </a:r>
            <a:r>
              <a:rPr lang="ru-RU" altLang="ru-RU" sz="2800" smtClean="0"/>
              <a:t>: ГЕРОЙ И ВРЕМЯ или ЧЕЛОВЕК И ОБЩЕСТВО</a:t>
            </a:r>
          </a:p>
        </p:txBody>
      </p:sp>
    </p:spTree>
    <p:extLst>
      <p:ext uri="{BB962C8B-B14F-4D97-AF65-F5344CB8AC3E}">
        <p14:creationId xmlns:p14="http://schemas.microsoft.com/office/powerpoint/2010/main" val="385567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1816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Писатель, если только он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Волна, а океан – Россия,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Не может быть не возмущен,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Когда возмущена стихия.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Писатель, если только он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Есть нерв великого народа,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Не может быть не поражен,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800" smtClean="0"/>
              <a:t>Когда поражена свобода.</a:t>
            </a:r>
          </a:p>
          <a:p>
            <a:pPr algn="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2400" i="1" smtClean="0"/>
              <a:t>Я.П.Полонский</a:t>
            </a:r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66800"/>
            <a:ext cx="287178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7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Появление новых героев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mtClean="0"/>
              <a:t>Исторические преобразования (войны, революции) не могли не отразиться на искусстве. В поисках путей выхода из кризиса писатели начинали искать </a:t>
            </a:r>
            <a:r>
              <a:rPr lang="ru-RU" altLang="ru-RU" b="1" smtClean="0"/>
              <a:t>особых людей</a:t>
            </a:r>
            <a:r>
              <a:rPr lang="ru-RU" altLang="ru-RU" smtClean="0"/>
              <a:t> и выводить их на страницы своих книг. Таких, которые способны предотвратить сползание страны в пропасть.</a:t>
            </a:r>
          </a:p>
        </p:txBody>
      </p:sp>
    </p:spTree>
    <p:extLst>
      <p:ext uri="{BB962C8B-B14F-4D97-AF65-F5344CB8AC3E}">
        <p14:creationId xmlns:p14="http://schemas.microsoft.com/office/powerpoint/2010/main" val="12567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solidFill>
                  <a:schemeClr val="bg2"/>
                </a:solidFill>
              </a:rPr>
              <a:t>«Поэт в России больше, чем поэт» (Е.Евтушенко)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229600" cy="4495800"/>
          </a:xfrm>
        </p:spPr>
        <p:txBody>
          <a:bodyPr/>
          <a:lstStyle/>
          <a:p>
            <a:pPr eaLnBrk="1" hangingPunct="1"/>
            <a:r>
              <a:rPr lang="ru-RU" altLang="ru-RU" smtClean="0"/>
              <a:t>Когда деятели искусства принимают революцию как способ переустройства жизни, рождается новая эпоха, а вместе с ней новое художественное мышление, новая проблематика</a:t>
            </a:r>
          </a:p>
          <a:p>
            <a:pPr eaLnBrk="1" hangingPunct="1"/>
            <a:r>
              <a:rPr lang="ru-RU" altLang="ru-RU" smtClean="0"/>
              <a:t>Появляются литературные манифесты, которые объединяет </a:t>
            </a:r>
            <a:r>
              <a:rPr lang="ru-RU" altLang="ru-RU" u="sng" smtClean="0"/>
              <a:t>нигилизм</a:t>
            </a:r>
            <a:r>
              <a:rPr lang="ru-RU" altLang="ru-RU" smtClean="0"/>
              <a:t> – абсолютное отрицание прошлого.</a:t>
            </a:r>
          </a:p>
        </p:txBody>
      </p:sp>
    </p:spTree>
    <p:extLst>
      <p:ext uri="{BB962C8B-B14F-4D97-AF65-F5344CB8AC3E}">
        <p14:creationId xmlns:p14="http://schemas.microsoft.com/office/powerpoint/2010/main" val="411809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solidFill>
                  <a:schemeClr val="bg2"/>
                </a:solidFill>
              </a:rPr>
              <a:t>Время остановилось. </a:t>
            </a:r>
            <a:br>
              <a:rPr lang="ru-RU" altLang="ru-RU" sz="4000" smtClean="0">
                <a:solidFill>
                  <a:schemeClr val="bg2"/>
                </a:solidFill>
              </a:rPr>
            </a:br>
            <a:r>
              <a:rPr lang="ru-RU" altLang="ru-RU" sz="4000" smtClean="0">
                <a:solidFill>
                  <a:schemeClr val="bg2"/>
                </a:solidFill>
              </a:rPr>
              <a:t>До человека ли в такую эпоху?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800" smtClean="0"/>
              <a:t>Надо воевать, бороться, создавать новое искусство, переустраивать жизнь. Новая «картина мира» жертвует подробностями. Поэтому возникают </a:t>
            </a:r>
            <a:r>
              <a:rPr lang="ru-RU" altLang="ru-RU" sz="2800" u="sng" smtClean="0"/>
              <a:t>лаконические формы,</a:t>
            </a:r>
            <a:r>
              <a:rPr lang="ru-RU" altLang="ru-RU" sz="2800" smtClean="0"/>
              <a:t> способные вскрыть глубинную суть явления.</a:t>
            </a:r>
          </a:p>
          <a:p>
            <a:pPr algn="just" eaLnBrk="1" hangingPunct="1"/>
            <a:r>
              <a:rPr lang="ru-RU" altLang="ru-RU" sz="2800" b="1" smtClean="0"/>
              <a:t>Личность человека</a:t>
            </a:r>
            <a:r>
              <a:rPr lang="ru-RU" altLang="ru-RU" sz="2800" smtClean="0"/>
              <a:t> изображается в драматической коллизии со всем противостоящим ей враждебным миром</a:t>
            </a:r>
          </a:p>
        </p:txBody>
      </p:sp>
    </p:spTree>
    <p:extLst>
      <p:ext uri="{BB962C8B-B14F-4D97-AF65-F5344CB8AC3E}">
        <p14:creationId xmlns:p14="http://schemas.microsoft.com/office/powerpoint/2010/main" val="178339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b="1" smtClean="0">
                <a:solidFill>
                  <a:schemeClr val="bg2"/>
                </a:solidFill>
              </a:rPr>
              <a:t>Человек – как центр литературной вселенной уступает свое место стихии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Стихия и эволюция несовместимы</a:t>
            </a:r>
          </a:p>
          <a:p>
            <a:pPr algn="just" eaLnBrk="1" hangingPunct="1"/>
            <a:r>
              <a:rPr lang="ru-RU" altLang="ru-RU" smtClean="0"/>
              <a:t>Реального человека больше нет, т.к. нет исторического времени, а есть время абсолютное (эстетическое)</a:t>
            </a:r>
          </a:p>
          <a:p>
            <a:pPr algn="just" eaLnBrk="1" hangingPunct="1"/>
            <a:r>
              <a:rPr lang="ru-RU" altLang="ru-RU" smtClean="0"/>
              <a:t>Место души человека занимает общественная функция</a:t>
            </a:r>
          </a:p>
          <a:p>
            <a:pPr algn="just" eaLnBrk="1" hangingPunct="1"/>
            <a:r>
              <a:rPr lang="ru-RU" altLang="ru-RU" smtClean="0"/>
              <a:t>Общее становится значимее частного</a:t>
            </a:r>
          </a:p>
        </p:txBody>
      </p:sp>
    </p:spTree>
    <p:extLst>
      <p:ext uri="{BB962C8B-B14F-4D97-AF65-F5344CB8AC3E}">
        <p14:creationId xmlns:p14="http://schemas.microsoft.com/office/powerpoint/2010/main" val="14513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Пролетарские поэты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371600"/>
            <a:ext cx="39624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smtClean="0"/>
              <a:t>Смело, товарищи, в ногу!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smtClean="0"/>
              <a:t>Духом окрепнув в борьбе,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smtClean="0"/>
              <a:t>В царство свободы дорогу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smtClean="0"/>
              <a:t>Грудью проложим себе!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400" smtClean="0"/>
              <a:t>Л.Радин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95400"/>
            <a:ext cx="16430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200400" y="4114800"/>
            <a:ext cx="5105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Мы кузнецы, и дух наш молод,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Куем мы к счастию ключи!..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Вздымайся выше, тяжкий молот,</a:t>
            </a:r>
          </a:p>
          <a:p>
            <a:pPr eaLnBrk="1" fontAlgn="base" hangingPunct="1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В стальную грудь сильней стучи!</a:t>
            </a:r>
          </a:p>
          <a:p>
            <a:pPr algn="r" eaLnBrk="1" fontAlgn="base" hangingPunct="1">
              <a:lnSpc>
                <a:spcPct val="90000"/>
              </a:lnSpc>
              <a:spcAft>
                <a:spcPct val="0"/>
              </a:spcAft>
              <a:buClr>
                <a:srgbClr val="00007D"/>
              </a:buClr>
              <a:buFont typeface="Wingdings" pitchFamily="2" charset="2"/>
              <a:buNone/>
            </a:pPr>
            <a:r>
              <a:rPr lang="ru-RU" altLang="ru-RU" sz="2400" smtClean="0">
                <a:solidFill>
                  <a:srgbClr val="000000"/>
                </a:solidFill>
              </a:rPr>
              <a:t>Ф.Шкулев</a:t>
            </a: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19843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90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000" smtClean="0">
                <a:solidFill>
                  <a:srgbClr val="FF0000"/>
                </a:solidFill>
              </a:rPr>
              <a:t>Человекобог</a:t>
            </a:r>
            <a:r>
              <a:rPr lang="ru-RU" altLang="ru-RU" sz="4000" smtClean="0">
                <a:solidFill>
                  <a:schemeClr val="bg2"/>
                </a:solidFill>
              </a:rPr>
              <a:t> в творчестве поэтов-модернистов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05000"/>
            <a:ext cx="6705600" cy="3429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800" smtClean="0"/>
              <a:t>Бескрылый дух, землею полоненный,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/>
              <a:t>Себя забывший и забытый бог…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/>
              <a:t>Один лишь сон, - и снова окрыленный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2800" smtClean="0"/>
              <a:t>Ты мчишься ввысь от суетных тревог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ru-RU" altLang="ru-RU" sz="2800" i="1" smtClean="0"/>
              <a:t>В.Соловьев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352800"/>
            <a:ext cx="21844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10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2133600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solidFill>
                  <a:srgbClr val="FF0000"/>
                </a:solidFill>
              </a:rPr>
              <a:t>Человек перестает быть самоценным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590800"/>
            <a:ext cx="8229600" cy="3886200"/>
          </a:xfrm>
        </p:spPr>
        <p:txBody>
          <a:bodyPr/>
          <a:lstStyle/>
          <a:p>
            <a:pPr algn="ctr" eaLnBrk="1" hangingPunct="1"/>
            <a:r>
              <a:rPr lang="ru-RU" altLang="ru-RU" smtClean="0"/>
              <a:t>Пролетарская поэзия и модернизм – новые ветви романтизма 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657600"/>
            <a:ext cx="3886200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9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Судьба реализма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У истоков реалистической литературы 20 века стоят А.П.Чехов и М.Горький. Они определили проблематику и направления развития реалистической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151270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772816"/>
            <a:ext cx="6019800" cy="3674517"/>
          </a:xfrm>
        </p:spPr>
        <p:txBody>
          <a:bodyPr lIns="45720" rIns="45720"/>
          <a:lstStyle/>
          <a:p>
            <a:pPr marL="0" indent="363538"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Хронологический рубеж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 1900 – 1901 гг., но он почти ничего не дает в смысле разграничения эпох. </a:t>
            </a:r>
          </a:p>
          <a:p>
            <a:pPr marL="0" indent="363538"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рубеж нового века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революция 1905 года. Революция прошла, наступило некоторое затишье – вплоть до Первой мировой войны.</a:t>
            </a:r>
          </a:p>
          <a:p>
            <a:pPr marL="0" indent="363538"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 этом времени вспоминала Ахматова в "Поэме без героя":</a:t>
            </a:r>
          </a:p>
          <a:p>
            <a:pPr marL="0" indent="363538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 набережной легендарной</a:t>
            </a:r>
          </a:p>
          <a:p>
            <a:pPr marL="0" indent="363538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Приближался не календарный,</a:t>
            </a:r>
          </a:p>
          <a:p>
            <a:pPr marL="0" indent="363538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двадцатый век… </a:t>
            </a:r>
          </a:p>
          <a:p>
            <a:pPr marL="0" indent="363538" eaLnBrk="1" hangingPunct="1">
              <a:lnSpc>
                <a:spcPct val="80000"/>
              </a:lnSpc>
              <a:spcBef>
                <a:spcPct val="0"/>
              </a:spcBef>
            </a:pPr>
            <a:endParaRPr lang="ru-RU" altLang="ru-RU" sz="2600" dirty="0" smtClean="0"/>
          </a:p>
        </p:txBody>
      </p:sp>
      <p:pic>
        <p:nvPicPr>
          <p:cNvPr id="4099" name="Picture 2" descr="D:\Мои программы\Новый диск\Энциклопедия русской литературы\data\img\images\25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0000" y1="30222" x2="10000" y2="30222"/>
                        <a14:foregroundMark x1="66667" y1="85778" x2="66667" y2="85778"/>
                        <a14:foregroundMark x1="75333" y1="69778" x2="98000" y2="83111"/>
                        <a14:foregroundMark x1="45333" y1="79556" x2="29333" y2="96889"/>
                        <a14:foregroundMark x1="26667" y1="73778" x2="18667" y2="83111"/>
                        <a14:foregroundMark x1="26667" y1="81333" x2="21333" y2="9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901" y="1844824"/>
            <a:ext cx="2274888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838200" y="5334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200" smtClean="0">
                <a:solidFill>
                  <a:srgbClr val="00007D"/>
                </a:solidFill>
              </a:rPr>
              <a:t>С какого момента отсчитывать 20 век?</a:t>
            </a:r>
          </a:p>
        </p:txBody>
      </p:sp>
    </p:spTree>
    <p:extLst>
      <p:ext uri="{BB962C8B-B14F-4D97-AF65-F5344CB8AC3E}">
        <p14:creationId xmlns:p14="http://schemas.microsoft.com/office/powerpoint/2010/main" val="10904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1676400"/>
          </a:xfrm>
        </p:spPr>
        <p:txBody>
          <a:bodyPr/>
          <a:lstStyle/>
          <a:p>
            <a:pPr algn="ctr" eaLnBrk="1" hangingPunct="1"/>
            <a:r>
              <a:rPr lang="ru-RU" altLang="ru-RU" sz="3600" smtClean="0">
                <a:solidFill>
                  <a:schemeClr val="bg2"/>
                </a:solidFill>
              </a:rPr>
              <a:t>Дилемма </a:t>
            </a:r>
            <a:br>
              <a:rPr lang="ru-RU" altLang="ru-RU" sz="3600" smtClean="0">
                <a:solidFill>
                  <a:schemeClr val="bg2"/>
                </a:solidFill>
              </a:rPr>
            </a:br>
            <a:r>
              <a:rPr lang="ru-RU" altLang="ru-RU" sz="3600" smtClean="0">
                <a:solidFill>
                  <a:schemeClr val="bg2"/>
                </a:solidFill>
              </a:rPr>
              <a:t>«Быть лучше» или «Лучше жить» - открытие реализма </a:t>
            </a:r>
            <a:r>
              <a:rPr lang="en-US" altLang="ru-RU" sz="3600" smtClean="0">
                <a:solidFill>
                  <a:schemeClr val="bg2"/>
                </a:solidFill>
              </a:rPr>
              <a:t>XX</a:t>
            </a:r>
            <a:r>
              <a:rPr lang="ru-RU" altLang="ru-RU" sz="3600" smtClean="0">
                <a:solidFill>
                  <a:schemeClr val="bg2"/>
                </a:solidFill>
              </a:rPr>
              <a:t> века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191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mtClean="0"/>
              <a:t>«Быть лучше» не дает окружение или собственная слабость, а «лучше жить» - значит жить с надломленной человечностью или вообще утратить ее.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mtClean="0"/>
              <a:t>Психологическая драма человека, теряющего человеческие качества, определяет </a:t>
            </a:r>
            <a:r>
              <a:rPr lang="ru-RU" altLang="ru-RU" smtClean="0">
                <a:solidFill>
                  <a:schemeClr val="bg2"/>
                </a:solidFill>
              </a:rPr>
              <a:t>трагизм</a:t>
            </a:r>
            <a:r>
              <a:rPr lang="ru-RU" altLang="ru-RU" smtClean="0"/>
              <a:t> многих произведений</a:t>
            </a:r>
          </a:p>
        </p:txBody>
      </p:sp>
    </p:spTree>
    <p:extLst>
      <p:ext uri="{BB962C8B-B14F-4D97-AF65-F5344CB8AC3E}">
        <p14:creationId xmlns:p14="http://schemas.microsoft.com/office/powerpoint/2010/main" val="42495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Реализм </a:t>
            </a:r>
            <a:r>
              <a:rPr lang="en-US" altLang="ru-RU" smtClean="0">
                <a:solidFill>
                  <a:schemeClr val="bg2"/>
                </a:solidFill>
              </a:rPr>
              <a:t>XX</a:t>
            </a:r>
            <a:r>
              <a:rPr lang="ru-RU" altLang="ru-RU" smtClean="0">
                <a:solidFill>
                  <a:schemeClr val="bg2"/>
                </a:solidFill>
              </a:rPr>
              <a:t> века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43400"/>
          </a:xfrm>
        </p:spPr>
        <p:txBody>
          <a:bodyPr/>
          <a:lstStyle/>
          <a:p>
            <a:pPr algn="just" eaLnBrk="1" hangingPunct="1"/>
            <a:r>
              <a:rPr lang="ru-RU" altLang="ru-RU" smtClean="0"/>
              <a:t>Усиливается интерес к глубоким внутренним процессам душевной жизни человека, к психологическим сдвигам и переходам состояний и настроений героев.</a:t>
            </a:r>
          </a:p>
          <a:p>
            <a:pPr algn="just" eaLnBrk="1" hangingPunct="1"/>
            <a:r>
              <a:rPr lang="ru-RU" altLang="ru-RU" smtClean="0"/>
              <a:t>Большие жанровые формы уступают место малым. На первом месте жанр рассказа</a:t>
            </a:r>
          </a:p>
        </p:txBody>
      </p:sp>
    </p:spTree>
    <p:extLst>
      <p:ext uri="{BB962C8B-B14F-4D97-AF65-F5344CB8AC3E}">
        <p14:creationId xmlns:p14="http://schemas.microsoft.com/office/powerpoint/2010/main" val="252014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Реализм </a:t>
            </a:r>
            <a:r>
              <a:rPr lang="en-US" altLang="ru-RU" smtClean="0">
                <a:solidFill>
                  <a:schemeClr val="bg2"/>
                </a:solidFill>
              </a:rPr>
              <a:t>XX</a:t>
            </a:r>
            <a:r>
              <a:rPr lang="ru-RU" altLang="ru-RU" smtClean="0">
                <a:solidFill>
                  <a:schemeClr val="bg2"/>
                </a:solidFill>
              </a:rPr>
              <a:t> века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В произведениях отражается способность личности сопротивляться окружающей среде, выявляются механизмы влияния общества, времени на человека. </a:t>
            </a:r>
            <a:r>
              <a:rPr lang="ru-RU" altLang="ru-RU" smtClean="0">
                <a:solidFill>
                  <a:schemeClr val="bg2"/>
                </a:solidFill>
              </a:rPr>
              <a:t>Происходит углубление и совершенствование принципов психологического анализа.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>
                <a:solidFill>
                  <a:schemeClr val="bg2"/>
                </a:solidFill>
              </a:rPr>
              <a:t>Авторы: </a:t>
            </a:r>
            <a:r>
              <a:rPr lang="ru-RU" altLang="ru-RU" smtClean="0"/>
              <a:t>А.Чехов, М.Горький, В.Гаршин, А.Куприн, В.Вересаев, Л.Андреев, И.Бунин</a:t>
            </a:r>
          </a:p>
        </p:txBody>
      </p:sp>
    </p:spTree>
    <p:extLst>
      <p:ext uri="{BB962C8B-B14F-4D97-AF65-F5344CB8AC3E}">
        <p14:creationId xmlns:p14="http://schemas.microsoft.com/office/powerpoint/2010/main" val="10824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Начало </a:t>
            </a:r>
            <a:r>
              <a:rPr lang="en-US" altLang="ru-RU" smtClean="0">
                <a:solidFill>
                  <a:schemeClr val="bg2"/>
                </a:solidFill>
              </a:rPr>
              <a:t>XX</a:t>
            </a:r>
            <a:r>
              <a:rPr lang="ru-RU" altLang="ru-RU" smtClean="0">
                <a:solidFill>
                  <a:schemeClr val="bg2"/>
                </a:solidFill>
              </a:rPr>
              <a:t> века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altLang="ru-RU" smtClean="0"/>
              <a:t>- это бурное, яркое, драматическое время. Время расцвета поэзии в творчестве модернистов, открытий писателей-реалистов в прозе, выход русской реалистической драматургии на мировой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13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857232"/>
            <a:ext cx="79296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Три основных направления, в русле которых протекало развитие русской литературы: </a:t>
            </a:r>
          </a:p>
          <a:p>
            <a:pPr algn="ctr"/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русская советская литература,</a:t>
            </a:r>
          </a:p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литература, официально не признанная советской властью, </a:t>
            </a:r>
          </a:p>
          <a:p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литература русского зарубежья.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1000108"/>
            <a:ext cx="85010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Основные темы и проблемы:</a:t>
            </a:r>
          </a:p>
          <a:p>
            <a:pPr algn="ctr"/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Проблема нравственного выбора человека и проблема ответственности.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Тема исторической памяти, национального самосознания.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Поиск нравственного и исторического идеалов.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500043"/>
            <a:ext cx="8643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конце 10-х и в 20-е годы XX века литературоведы новейшую русскую литературу иногда отсчитывали с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1881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г. - года смерти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Достоевского и убийства Александра II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. В настоящее время общепризнанно, что в литературу «XX век» пришел в начале 90-х годов XIX столетия.,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А.П. Чехов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- фигура переходная, в отличие от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Л.Н. Толстого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он не только </a:t>
            </a:r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биографически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но и творчески принадлежит как XIX, так и XX веку. 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500043"/>
            <a:ext cx="87154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Чехов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стал классиком малого жанра и тем поставил его в один иерархический ряд с романом (отчего основным разграничительным признаком и стал объем). Отнюдь не прошел бесследно его опыт повествователя. Он также явился реформатором драматургии и театра. Однако последняя его пьеса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«Вишневый сад» (1903),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написанная позже, чем «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На дне» Горького (1902),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кажется в сравнении с горьковской завершением традиций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XIX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века, а не вступлением в новый век</a:t>
            </a:r>
            <a:r>
              <a:rPr lang="ru-RU" sz="3600" dirty="0" smtClean="0">
                <a:latin typeface="Monotype Corsiva" pitchFamily="66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pic>
        <p:nvPicPr>
          <p:cNvPr id="3" name="Picture 2" descr="Чехов и Толст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85728"/>
            <a:ext cx="5500726" cy="600079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642917"/>
            <a:ext cx="792961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Monotype Corsiva" pitchFamily="66" charset="0"/>
              </a:rPr>
              <a:t>          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советское время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«серебряный век»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определялся чисто хронологически как литература конца XIX - начала XX века, а принципиально новой на основании идеологического принципа считалась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советская литература, якобы возникшая сразу после революции 1917 г. </a:t>
            </a:r>
          </a:p>
          <a:p>
            <a:pPr algn="just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Независимо мыслящие люди понимали, что «старое» кончилось уже с мировой войны, что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рубежным был 1914 г.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4294967295"/>
          </p:nvPr>
        </p:nvSpPr>
        <p:spPr>
          <a:xfrm>
            <a:off x="381000" y="1371600"/>
            <a:ext cx="8305800" cy="4953000"/>
          </a:xfrm>
        </p:spPr>
        <p:txBody>
          <a:bodyPr lIns="45720" rIns="45720"/>
          <a:lstStyle/>
          <a:p>
            <a:pPr marL="0" indent="-273050" algn="just" eaLnBrk="1" hangingPunct="1">
              <a:spcBef>
                <a:spcPct val="0"/>
              </a:spcBef>
            </a:pPr>
            <a:r>
              <a:rPr lang="ru-RU" altLang="ru-RU" dirty="0" smtClean="0"/>
              <a:t>На рубеже эпох иным стало мироощущение человека, понимавшего, что предшествующая эпоха ушла безвозвратно. Совершенно по-другому стали оцениваться социально-экономические и общекультурные перспективы России. Новая эпоха определялась современниками как </a:t>
            </a:r>
            <a:r>
              <a:rPr lang="ru-RU" altLang="ru-RU" b="1" dirty="0" smtClean="0"/>
              <a:t>"пограничная".</a:t>
            </a:r>
            <a:r>
              <a:rPr lang="ru-RU" altLang="ru-RU" dirty="0" smtClean="0"/>
              <a:t> </a:t>
            </a:r>
            <a:br>
              <a:rPr lang="ru-RU" altLang="ru-RU" dirty="0" smtClean="0"/>
            </a:br>
            <a:endParaRPr lang="ru-RU" altLang="ru-RU" dirty="0" smtClean="0"/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990600" y="381000"/>
            <a:ext cx="7315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altLang="ru-RU" sz="3600" smtClean="0">
                <a:solidFill>
                  <a:srgbClr val="00007D"/>
                </a:solidFill>
              </a:rPr>
              <a:t>Общая характеристика эпохи</a:t>
            </a:r>
          </a:p>
        </p:txBody>
      </p:sp>
    </p:spTree>
    <p:extLst>
      <p:ext uri="{BB962C8B-B14F-4D97-AF65-F5344CB8AC3E}">
        <p14:creationId xmlns:p14="http://schemas.microsoft.com/office/powerpoint/2010/main" val="313248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642918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Из-за грандиозного политического катаклизма единая национальная литература была разделена на три ветви (беспрецедентный в истории случай): </a:t>
            </a:r>
          </a:p>
          <a:p>
            <a:pPr algn="just">
              <a:buNone/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«задержанную» (внутри страны) 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литературу, именовавшуюся советской,</a:t>
            </a:r>
          </a:p>
          <a:p>
            <a:pPr algn="just">
              <a:buFont typeface="Arial" pitchFamily="34" charset="0"/>
              <a:buChar char="•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литературу русского зарубежья. </a:t>
            </a:r>
          </a:p>
          <a:p>
            <a:pPr algn="just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None/>
            </a:pP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У них различные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художественные принципы, темы, состав авторов, периодизация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. Революция определила чрезвычайно многое во всех трех ветвях литературы.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/>
        </p:nvGraphicFramePr>
        <p:xfrm>
          <a:off x="285720" y="357166"/>
          <a:ext cx="8643998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0" y="21429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857232"/>
            <a:ext cx="82153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На рубеже XIX и XX вв. литература развивалась в иных исторических условиях, чем прежде. Слово, характеризующее важнейшие особенности рассматриваемого периода - это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"кризис".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Великие научные открытия поколебали представления об устройстве мира, привели к парадоксальному выводу: "материя исчезла".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285728"/>
            <a:ext cx="821537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Также сокрушительные последствия для человеческого духа имел кризис веры ("Бог умер!" — воскликнул Ницше). Это привело к тому, что человек XX века все больше стал испытывать на себе влияние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безрелигиозных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идей. </a:t>
            </a:r>
          </a:p>
          <a:p>
            <a:pPr algn="just"/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Культ чувственных наслаждений,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апология зла и смерти,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воспевание своеволия личности,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признание права на насилие</a:t>
            </a:r>
          </a:p>
          <a:p>
            <a:pPr algn="just"/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все эти черты свидетельствуют о глубочайшем кризисе сознания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pic>
        <p:nvPicPr>
          <p:cNvPr id="24578" name="Picture 2" descr="http://upload.wikimedia.org/wikipedia/commons/thumb/1/1d/Portrait_of_Friedrich_Nietzsche.jpg/220px-Portrait_of_Friedrich_Nietzsch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785794"/>
            <a:ext cx="3857652" cy="464347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3071802" y="5500703"/>
            <a:ext cx="3486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Фридрих Ницше</a:t>
            </a:r>
          </a:p>
          <a:p>
            <a:pPr lvl="0"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(1813—1849) </a:t>
            </a:r>
          </a:p>
          <a:p>
            <a:pPr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0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034" y="785794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русской художественной культуре конца ХIХ – начала ХХ веков получило распространение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ДЕКАДЕНСТВО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обозначающее такие явления в искусстве как </a:t>
            </a:r>
          </a:p>
          <a:p>
            <a:pPr algn="just"/>
            <a:endParaRPr lang="ru-RU" sz="3600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отказ от гражданских идеалов и веры в разум,</a:t>
            </a:r>
          </a:p>
          <a:p>
            <a:pPr algn="just"/>
            <a:endParaRPr lang="ru-RU" sz="36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погружение в сферу индивидуалистических переживаний.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0" y="0"/>
            <a:ext cx="9644097" cy="6858000"/>
          </a:xfrm>
          <a:prstGeom prst="rect">
            <a:avLst/>
          </a:prstGeom>
          <a:noFill/>
        </p:spPr>
      </p:pic>
      <p:pic>
        <p:nvPicPr>
          <p:cNvPr id="3" name="Picture 2" descr="1896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71472" y="1857364"/>
            <a:ext cx="2286016" cy="307183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" name="Picture 4" descr="З. Гиппиус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428992" y="2786058"/>
            <a:ext cx="2643207" cy="364333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Picture 6" descr="http://upload.wikimedia.org/wikipedia/commons/thumb/3/31/Merezhkovsky_1890s.jpg/230px-Merezhkovsky_1890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2071678"/>
            <a:ext cx="2285984" cy="3143273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1071538" y="571480"/>
            <a:ext cx="7786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Писатели  декаденты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(«старшие» символисты)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5357826"/>
            <a:ext cx="2173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Ф.Сологуб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4" y="2143116"/>
            <a:ext cx="213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З. Гиппиус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64" y="5357826"/>
            <a:ext cx="2571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Д. Мережковский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357166"/>
            <a:ext cx="850112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Понятие “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МОДЕРНИЗМ”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(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франц.</a:t>
            </a:r>
            <a:r>
              <a:rPr lang="ru-RU" sz="3200" i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moderne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- новейший, современный) включало многие явления литературы и искусства ХХ в., рожденные в начале этого века. Характерными чертами искусства становятся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синтез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опосредованное отражение жизни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отличие от реализма ХIХ столетия с конкретным отображением действительности. С этой особенностью искусства связаны широкое распространение неоромантизма в литературе, живописи, музыке, рождение нового сценического реализма.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pic>
        <p:nvPicPr>
          <p:cNvPr id="1026" name="Picture 2" descr="http://stat17.privet.ru/lr/0a10bf7d5912e0cbbd0791a9d99adcb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5643602" cy="3629027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28" name="Picture 4" descr="http://content.foto.mail.ru/mail/kirichek70/_blogs/i-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928934"/>
            <a:ext cx="5286372" cy="370998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642911" y="4572008"/>
            <a:ext cx="3357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В.Э. Борисов-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Мусатов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«Вдвоем»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72199" y="500042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М. Врубель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«Демон»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7158" y="285729"/>
            <a:ext cx="87868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СИМВОЛИЗМ </a:t>
            </a:r>
          </a:p>
          <a:p>
            <a:pPr algn="just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-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направление в европейском и русском искусстве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1870-1910-х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годов. Сосредоточено преимущественно на художественном выражении посредством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символа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интуитивно постигаемых сущностей и идей, смутных, часто изощренных чувств и видений. </a:t>
            </a:r>
          </a:p>
          <a:p>
            <a:pPr algn="ctr"/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Задачи символизма: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проникнуть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в тайны бытия и сознания,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узреть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сквозь видимую реальность 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сущность мира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выразить неприятие буржуазности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тоску по духовной свободе, трагическое предчувствие мировых социально-исторических сдвигов.</a:t>
            </a:r>
          </a:p>
          <a:p>
            <a:pPr algn="just"/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382000" cy="5257800"/>
          </a:xfrm>
        </p:spPr>
        <p:txBody>
          <a:bodyPr/>
          <a:lstStyle/>
          <a:p>
            <a:pPr algn="just" eaLnBrk="1" hangingPunct="1"/>
            <a:r>
              <a:rPr lang="ru-RU" altLang="ru-RU" sz="2800" smtClean="0"/>
              <a:t>Становились историей прежние </a:t>
            </a:r>
            <a:r>
              <a:rPr lang="ru-RU" altLang="ru-RU" sz="2800" b="1" smtClean="0"/>
              <a:t>формы быта</a:t>
            </a:r>
            <a:r>
              <a:rPr lang="ru-RU" altLang="ru-RU" sz="2800" smtClean="0"/>
              <a:t>, труда, общественно-политической организации. Радикально пересматривалась устоявшаяся, казавшаяся прежде неизменной, </a:t>
            </a:r>
            <a:r>
              <a:rPr lang="ru-RU" altLang="ru-RU" sz="2800" b="1" smtClean="0"/>
              <a:t>система духовных ценностей.</a:t>
            </a:r>
            <a:r>
              <a:rPr lang="ru-RU" altLang="ru-RU" sz="2800" smtClean="0"/>
              <a:t> Неудивительно, что грань эпохи символизировало слово "</a:t>
            </a:r>
            <a:r>
              <a:rPr lang="ru-RU" altLang="ru-RU" sz="2800" smtClean="0">
                <a:solidFill>
                  <a:srgbClr val="FF0000"/>
                </a:solidFill>
              </a:rPr>
              <a:t>Кризисность</a:t>
            </a:r>
            <a:r>
              <a:rPr lang="ru-RU" altLang="ru-RU" sz="2800" smtClean="0"/>
              <a:t>". Это "модное" слово кочевало по страницам публицистических и литературно-критических статей наравне с близкими по значению словами "возрождение", "перелом", "перепутье" и т. п</a:t>
            </a:r>
          </a:p>
        </p:txBody>
      </p:sp>
      <p:sp>
        <p:nvSpPr>
          <p:cNvPr id="6147" name="Text Box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mtClean="0">
                <a:solidFill>
                  <a:schemeClr val="bg2"/>
                </a:solidFill>
              </a:rPr>
              <a:t>Общая характеристика эпохи</a:t>
            </a:r>
          </a:p>
        </p:txBody>
      </p:sp>
    </p:spTree>
    <p:extLst>
      <p:ext uri="{BB962C8B-B14F-4D97-AF65-F5344CB8AC3E}">
        <p14:creationId xmlns:p14="http://schemas.microsoft.com/office/powerpoint/2010/main" val="22740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5720" y="0"/>
            <a:ext cx="9144064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    </a:t>
            </a:r>
            <a:r>
              <a:rPr lang="ru-RU" sz="3200" b="1" u="sng" dirty="0" smtClean="0">
                <a:latin typeface="Monotype Corsiva" pitchFamily="66" charset="0"/>
              </a:rPr>
              <a:t>Русский символизм 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          как литературное направление сложился </a:t>
            </a:r>
          </a:p>
          <a:p>
            <a:pPr algn="ctr"/>
            <a:r>
              <a:rPr lang="ru-RU" sz="3200" b="1" dirty="0" smtClean="0">
                <a:latin typeface="Monotype Corsiva" pitchFamily="66" charset="0"/>
              </a:rPr>
              <a:t>на рубеже ХIХ и ХХ </a:t>
            </a:r>
            <a:r>
              <a:rPr lang="ru-RU" sz="3200" dirty="0" smtClean="0">
                <a:latin typeface="Monotype Corsiva" pitchFamily="66" charset="0"/>
              </a:rPr>
              <a:t>веков.</a:t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dirty="0" smtClean="0">
                <a:latin typeface="Monotype Corsiva" pitchFamily="66" charset="0"/>
              </a:rPr>
              <a:t>Теоретические, философские и эстетические корни и источники творчества писателей-символистов были весьма разнообразны. </a:t>
            </a:r>
          </a:p>
          <a:p>
            <a:pPr algn="ctr">
              <a:buFont typeface="Wingdings" pitchFamily="2" charset="2"/>
              <a:buChar char="ü"/>
            </a:pPr>
            <a:r>
              <a:rPr lang="ru-RU" sz="3200" b="1" dirty="0" smtClean="0">
                <a:latin typeface="Monotype Corsiva" pitchFamily="66" charset="0"/>
              </a:rPr>
              <a:t>В. Брюсов </a:t>
            </a:r>
            <a:r>
              <a:rPr lang="ru-RU" sz="3200" dirty="0" smtClean="0">
                <a:latin typeface="Monotype Corsiva" pitchFamily="66" charset="0"/>
              </a:rPr>
              <a:t>считал символизм чисто художественным направлением, </a:t>
            </a:r>
          </a:p>
          <a:p>
            <a:pPr algn="ctr">
              <a:buFont typeface="Wingdings" pitchFamily="2" charset="2"/>
              <a:buChar char="ü"/>
            </a:pPr>
            <a:r>
              <a:rPr lang="ru-RU" sz="3200" b="1" dirty="0" smtClean="0">
                <a:latin typeface="Monotype Corsiva" pitchFamily="66" charset="0"/>
              </a:rPr>
              <a:t>Мережковский</a:t>
            </a:r>
            <a:r>
              <a:rPr lang="ru-RU" sz="3200" dirty="0" smtClean="0">
                <a:latin typeface="Monotype Corsiva" pitchFamily="66" charset="0"/>
              </a:rPr>
              <a:t> опирался на христианское учение</a:t>
            </a:r>
          </a:p>
          <a:p>
            <a:pPr algn="ctr">
              <a:buFont typeface="Wingdings" pitchFamily="2" charset="2"/>
              <a:buChar char="ü"/>
            </a:pPr>
            <a:r>
              <a:rPr lang="ru-RU" sz="3200" b="1" dirty="0" err="1" smtClean="0">
                <a:latin typeface="Monotype Corsiva" pitchFamily="66" charset="0"/>
              </a:rPr>
              <a:t>Вяч</a:t>
            </a:r>
            <a:r>
              <a:rPr lang="ru-RU" sz="3200" b="1" dirty="0" smtClean="0">
                <a:latin typeface="Monotype Corsiva" pitchFamily="66" charset="0"/>
              </a:rPr>
              <a:t>. Иванов </a:t>
            </a:r>
            <a:r>
              <a:rPr lang="ru-RU" sz="3200" dirty="0" smtClean="0">
                <a:latin typeface="Monotype Corsiva" pitchFamily="66" charset="0"/>
              </a:rPr>
              <a:t>искал теоретической опоры в философии и эстетике античного мира, преломленных через философию Ницше</a:t>
            </a:r>
          </a:p>
          <a:p>
            <a:pPr algn="ctr">
              <a:buFont typeface="Wingdings" pitchFamily="2" charset="2"/>
              <a:buChar char="ü"/>
            </a:pPr>
            <a:r>
              <a:rPr lang="ru-RU" sz="3200" b="1" dirty="0" smtClean="0">
                <a:latin typeface="Monotype Corsiva" pitchFamily="66" charset="0"/>
              </a:rPr>
              <a:t>А. Белый </a:t>
            </a:r>
            <a:r>
              <a:rPr lang="ru-RU" sz="3200" dirty="0" smtClean="0">
                <a:latin typeface="Monotype Corsiva" pitchFamily="66" charset="0"/>
              </a:rPr>
              <a:t>увлекался </a:t>
            </a:r>
            <a:r>
              <a:rPr lang="ru-RU" sz="3200" b="1" dirty="0" smtClean="0">
                <a:latin typeface="Monotype Corsiva" pitchFamily="66" charset="0"/>
              </a:rPr>
              <a:t>Вл. Соловьевым, Шопенгауэром, Кантом, Ницше.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/>
        </p:nvGraphicFramePr>
        <p:xfrm>
          <a:off x="428596" y="1071546"/>
          <a:ext cx="871540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57356" y="285728"/>
            <a:ext cx="618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Источники русского символизма</a:t>
            </a:r>
            <a:endParaRPr lang="ru-RU" sz="2800" b="1" u="sng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357167"/>
            <a:ext cx="72866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Старшие символисты</a:t>
            </a:r>
            <a:r>
              <a:rPr lang="ru-RU" sz="3200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33794" name="Picture 2" descr="http://www.philol.msu.ru/~rki/alphabet/il/Bryusov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71472" y="2285992"/>
            <a:ext cx="2543175" cy="304323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5" name="Picture 6" descr="http://t1.gstatic.com/images?q=tbn:ANd9GcRzoVbHTDdJy6dcaXBN9FUcrG1XU9U0T4EVkmPB9N1WOPmgloCQV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500306"/>
            <a:ext cx="2428892" cy="300039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Picture 2" descr="189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857984" y="2214554"/>
            <a:ext cx="2286016" cy="3214710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28663" y="5460326"/>
            <a:ext cx="1785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В.Я. Брюсов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7143768" y="5643578"/>
            <a:ext cx="2000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Ф.К. Сологуб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3786182" y="5919502"/>
            <a:ext cx="2847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К.Д. Бальмонт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642919"/>
            <a:ext cx="76438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Младшие символисты </a:t>
            </a:r>
          </a:p>
        </p:txBody>
      </p:sp>
      <p:pic>
        <p:nvPicPr>
          <p:cNvPr id="32770" name="Picture 2" descr="http://server.audiopedia.su:8888/staroeradio/images/pics/002552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42910" y="1714488"/>
            <a:ext cx="2286016" cy="359568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2772" name="Picture 4" descr="http://www.poesis.ru/poeti-poezia/belyj/belyj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714744" y="3000372"/>
            <a:ext cx="2714644" cy="3533770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2774" name="Picture 6" descr="http://www.pctvl.lv/i/photo/ru/7762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857364"/>
            <a:ext cx="2428872" cy="359568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 flipH="1">
            <a:off x="571472" y="5643578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А.А. Блок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58082" y="5552658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В.И. Иванов 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8140" y="2214554"/>
            <a:ext cx="33341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Андрей Белый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(Б.Н. Бугаев)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214291"/>
            <a:ext cx="8786842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АКМЕИЗМ </a:t>
            </a:r>
          </a:p>
          <a:p>
            <a:pPr algn="just"/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(от греч . </a:t>
            </a:r>
            <a:r>
              <a:rPr lang="ru-RU" sz="2800" i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akme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- высшая степень чего-либо, цветущая сила), течение в русской поэзии 1910-х гг. (С. М. Городецкий, М. А. Кузмин, ранние Н. С. Гумилев, А. А. Ахматова, О. Э. Мандельштам); провозгласил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освобождение поэзии от символистских порывов к "идеальному",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от многозначности и текучести образов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усложненной метафоричности,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возврат к материальному миру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, предмету (или стихии "естества"),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точному значению слова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. "Земной" поэзии акмеизма свойственны отдельные модернистские мотивы, склонность к эстетизму, камерности или к поэтизации чувств первозданного человека.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642918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Акмеисты</a:t>
            </a:r>
            <a:endParaRPr lang="ru-RU" sz="3200" b="1" u="sng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2" descr="http://t0.gstatic.com/images?q=tbn:ANd9GcR_aNO0b5VNcaGWUCAj6XROvttRuS1j9gG-bg0fA8E6FBLIz3zfcA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71472" y="2285992"/>
            <a:ext cx="2143140" cy="278608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5072074"/>
            <a:ext cx="30003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Н.С. Гумилев</a:t>
            </a:r>
            <a:endParaRPr lang="ru-RU" sz="2800" dirty="0"/>
          </a:p>
        </p:txBody>
      </p:sp>
      <p:pic>
        <p:nvPicPr>
          <p:cNvPr id="6" name="Picture 4" descr="http://pics.photographer.ru/pictures/857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643306" y="2571744"/>
            <a:ext cx="2362200" cy="333375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 flipH="1">
            <a:off x="2571736" y="6143644"/>
            <a:ext cx="40719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А.А. Ахматова</a:t>
            </a:r>
            <a:endParaRPr lang="ru-RU" sz="2800" dirty="0"/>
          </a:p>
        </p:txBody>
      </p:sp>
      <p:pic>
        <p:nvPicPr>
          <p:cNvPr id="39938" name="Picture 2" descr="http://www.litra.ru/public/photo/writer/009951812366337434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1928802"/>
            <a:ext cx="2143108" cy="2786082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 flipH="1">
            <a:off x="7143768" y="4857760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С.М. Городецкий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57555" y="285728"/>
            <a:ext cx="2857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Акмеисты </a:t>
            </a:r>
            <a:endParaRPr lang="ru-RU" sz="3200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4929198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М.А. Зенкевич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8914" name="Picture 2" descr="http://www.e-reading-lib.com/illustrations/1006/1006421-_33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28596" y="1500174"/>
            <a:ext cx="2381250" cy="304800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488" y="5029438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         В.И. Нарбут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8916" name="Picture 4" descr="http://upload.wikimedia.org/wikipedia/commons/thumb/1/1a/Vladimir_Narbut_(1888%E2%80%931938).jpg/180px-Vladimir_Narbut_(1888%E2%80%93193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928802"/>
            <a:ext cx="2143140" cy="280035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8918" name="Picture 6" descr="http://img-fotki.yandex.ru/get/3108/innalove.17/0_ac8b_e338ec32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1285860"/>
            <a:ext cx="2428860" cy="342902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6715140" y="5072074"/>
            <a:ext cx="2855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М. Кузмин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285728"/>
            <a:ext cx="914406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ФУТУРИЗМ</a:t>
            </a:r>
          </a:p>
          <a:p>
            <a:pPr algn="just"/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(от лат . </a:t>
            </a:r>
            <a:r>
              <a:rPr lang="ru-RU" sz="3200" i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futurum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- будущее), авангардистское направление в европейском искусстве 1910 - 20-х гг. Стремясь создать "искусство будущего", футуризм декларировал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отрицание традиционной культуры (наследия "прошлого"),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культивировал эстетику урбанизма и машинной индустрии. 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Для литературы характерно переплетение документального материала и фантастики, в поэзии (В. В. Хлебников, В. В. Маяковский, А.Е. Крученых, И. Северянин) - языковое экспериментирование ("слова на свободе" или "заумь")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0" y="646524"/>
          <a:ext cx="8929720" cy="542928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232430"/>
                <a:gridCol w="2232430"/>
                <a:gridCol w="2232430"/>
                <a:gridCol w="2232430"/>
              </a:tblGrid>
              <a:tr h="156520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Кубофутуристы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Monotype Corsiva" pitchFamily="66" charset="0"/>
                        </a:rPr>
                        <a:t>(поэты "</a:t>
                      </a:r>
                      <a:r>
                        <a:rPr lang="ru-RU" sz="2400" dirty="0" err="1" smtClean="0">
                          <a:latin typeface="Monotype Corsiva" pitchFamily="66" charset="0"/>
                        </a:rPr>
                        <a:t>Гилеи</a:t>
                      </a:r>
                      <a:r>
                        <a:rPr lang="ru-RU" sz="2400" dirty="0" smtClean="0">
                          <a:latin typeface="Monotype Corsiva" pitchFamily="66" charset="0"/>
                        </a:rPr>
                        <a:t>")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Эгофутуристы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Группа 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"Мезонин поэзии"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Объединение "Центрифуга"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6408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Д.Д. </a:t>
                      </a:r>
                      <a:r>
                        <a:rPr lang="ru-RU" sz="2800" b="1" dirty="0" err="1" smtClean="0">
                          <a:latin typeface="Monotype Corsiva" pitchFamily="66" charset="0"/>
                        </a:rPr>
                        <a:t>Бурлюк</a:t>
                      </a:r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В.В. Хлебников </a:t>
                      </a: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В.В. Каменский </a:t>
                      </a: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В.В. Маяковский </a:t>
                      </a: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А.Е. Крученых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И. Северянин</a:t>
                      </a:r>
                    </a:p>
                    <a:p>
                      <a:pPr algn="ctr"/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 И. Игнатьев</a:t>
                      </a:r>
                    </a:p>
                    <a:p>
                      <a:pPr algn="ctr"/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К. Олимпов,</a:t>
                      </a:r>
                    </a:p>
                    <a:p>
                      <a:pPr algn="ctr"/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В. Гнедов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В. </a:t>
                      </a:r>
                      <a:r>
                        <a:rPr lang="ru-RU" sz="2400" b="1" dirty="0" err="1" smtClean="0">
                          <a:latin typeface="Monotype Corsiva" pitchFamily="66" charset="0"/>
                        </a:rPr>
                        <a:t>Шершеневич</a:t>
                      </a:r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err="1" smtClean="0">
                          <a:latin typeface="Monotype Corsiva" pitchFamily="66" charset="0"/>
                        </a:rPr>
                        <a:t>Хрисанф</a:t>
                      </a:r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Р. Ивнев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Б.Л. Пастернак,</a:t>
                      </a:r>
                    </a:p>
                    <a:p>
                      <a:pPr algn="ctr"/>
                      <a:endParaRPr lang="ru-RU" sz="24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Monotype Corsiva" pitchFamily="66" charset="0"/>
                        </a:rPr>
                        <a:t> </a:t>
                      </a:r>
                      <a:r>
                        <a:rPr lang="ru-RU" sz="2800" b="1" dirty="0" smtClean="0">
                          <a:latin typeface="Monotype Corsiva" pitchFamily="66" charset="0"/>
                        </a:rPr>
                        <a:t>Н.Н. Асеев</a:t>
                      </a:r>
                    </a:p>
                    <a:p>
                      <a:pPr algn="ctr"/>
                      <a:endParaRPr lang="ru-RU" sz="2800" b="1" dirty="0" smtClean="0">
                        <a:latin typeface="Monotype Corsiva" pitchFamily="66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latin typeface="Monotype Corsiva" pitchFamily="66" charset="0"/>
                        </a:rPr>
                        <a:t>С.П. Бобров</a:t>
                      </a:r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amki-vsem.ru/fon/svetlyj-fon32.jpg"/>
          <p:cNvPicPr>
            <a:picLocks noChangeAspect="1" noChangeArrowheads="1"/>
          </p:cNvPicPr>
          <p:nvPr/>
        </p:nvPicPr>
        <p:blipFill>
          <a:blip r:embed="rId2" cstate="print">
            <a:lum bright="10000" contrast="-40000"/>
          </a:blip>
          <a:srcRect/>
          <a:stretch>
            <a:fillRect/>
          </a:stretch>
        </p:blipFill>
        <p:spPr bwMode="auto">
          <a:xfrm>
            <a:off x="1" y="0"/>
            <a:ext cx="9644097" cy="6858000"/>
          </a:xfrm>
          <a:prstGeom prst="rect">
            <a:avLst/>
          </a:prstGeom>
          <a:noFill/>
        </p:spPr>
      </p:pic>
      <p:pic>
        <p:nvPicPr>
          <p:cNvPr id="1026" name="Picture 2" descr="http://www.hrono.ru/img/pisateli/burluk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500430" y="1928802"/>
            <a:ext cx="2857520" cy="400052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714744" y="6072206"/>
            <a:ext cx="228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Д.Д.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Бурлюк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8" name="Picture 4" descr="http://s42.radikal.ru/i098/1101/40/4a11e16e9766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14282" y="1071546"/>
            <a:ext cx="3201871" cy="464347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0" name="Picture 6" descr="http://img1.liveinternet.ru/images/attach/c/0/32/127/32127099_IgorSeveryanin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429388" y="1000108"/>
            <a:ext cx="3076575" cy="47625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3357554" y="285728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Футуристы</a:t>
            </a:r>
            <a:endParaRPr lang="ru-RU" sz="3200" b="1" u="sng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200" smtClean="0">
                <a:solidFill>
                  <a:schemeClr val="bg2"/>
                </a:solidFill>
              </a:rPr>
              <a:t>Конец XIX столетия обнажил глубочайшие кризисные явления в экономике Российской Империи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876800"/>
          </a:xfrm>
        </p:spPr>
        <p:txBody>
          <a:bodyPr/>
          <a:lstStyle/>
          <a:p>
            <a:pPr marL="0" indent="368300"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1300" smtClean="0"/>
              <a:t/>
            </a:r>
            <a:br>
              <a:rPr lang="ru-RU" altLang="ru-RU" sz="1300" smtClean="0"/>
            </a:br>
            <a:r>
              <a:rPr lang="ru-RU" altLang="ru-RU" sz="1300" smtClean="0"/>
              <a:t/>
            </a:r>
            <a:br>
              <a:rPr lang="ru-RU" altLang="ru-RU" sz="1300" smtClean="0"/>
            </a:br>
            <a:r>
              <a:rPr lang="ru-RU" altLang="ru-RU" sz="1300" smtClean="0"/>
              <a:t>      </a:t>
            </a:r>
            <a:r>
              <a:rPr lang="ru-RU" altLang="ru-RU" sz="2400" smtClean="0"/>
              <a:t>Реформа 1861 года отнюдь не решила судьбу крестьянства, мечтавшего о "земле и воле". Эта ситуация обусловила появление в России нового революционного учения </a:t>
            </a:r>
            <a:r>
              <a:rPr lang="ru-RU" altLang="ru-RU" sz="2400" b="1" smtClean="0">
                <a:solidFill>
                  <a:srgbClr val="C00000"/>
                </a:solidFill>
              </a:rPr>
              <a:t>- марксизма, </a:t>
            </a:r>
            <a:r>
              <a:rPr lang="ru-RU" altLang="ru-RU" sz="2400" smtClean="0"/>
              <a:t>делавшего ставку на рост промышленного производства и новый </a:t>
            </a:r>
            <a:r>
              <a:rPr lang="ru-RU" altLang="ru-RU" sz="2400" b="1" smtClean="0">
                <a:solidFill>
                  <a:srgbClr val="C00000"/>
                </a:solidFill>
              </a:rPr>
              <a:t>прогрессивный класс - пролетариат</a:t>
            </a:r>
            <a:r>
              <a:rPr lang="ru-RU" altLang="ru-RU" sz="2400" smtClean="0"/>
              <a:t>.</a:t>
            </a:r>
          </a:p>
          <a:p>
            <a:pPr marL="0" indent="368300"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400" smtClean="0"/>
              <a:t> В политике это означало переход к организованной борьбе сплоченных масс, результатом которой должно было стать насильственное </a:t>
            </a:r>
            <a:r>
              <a:rPr lang="ru-RU" altLang="ru-RU" sz="2400" u="sng" smtClean="0"/>
              <a:t>свержение государственного строя</a:t>
            </a:r>
            <a:r>
              <a:rPr lang="ru-RU" altLang="ru-RU" sz="2400" smtClean="0"/>
              <a:t> и </a:t>
            </a:r>
            <a:r>
              <a:rPr lang="ru-RU" altLang="ru-RU" sz="2400" u="sng" smtClean="0"/>
              <a:t>установления диктатуры пролетариата</a:t>
            </a:r>
            <a:r>
              <a:rPr lang="ru-RU" altLang="ru-RU" sz="2400" smtClean="0"/>
              <a:t>. Прежние методы народников-просветителей и народников-террористов окончательно отошли в прошлое. </a:t>
            </a:r>
          </a:p>
          <a:p>
            <a:pPr marL="0" indent="368300" eaLnBrk="1" hangingPunct="1">
              <a:lnSpc>
                <a:spcPct val="80000"/>
              </a:lnSpc>
            </a:pPr>
            <a:endParaRPr lang="ru-RU" altLang="ru-RU" sz="2400" smtClean="0"/>
          </a:p>
        </p:txBody>
      </p:sp>
    </p:spTree>
    <p:extLst>
      <p:ext uri="{BB962C8B-B14F-4D97-AF65-F5344CB8AC3E}">
        <p14:creationId xmlns:p14="http://schemas.microsoft.com/office/powerpoint/2010/main" val="264666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4294967295"/>
          </p:nvPr>
        </p:nvSpPr>
        <p:spPr>
          <a:xfrm>
            <a:off x="457200" y="952500"/>
            <a:ext cx="8229600" cy="5905500"/>
          </a:xfrm>
        </p:spPr>
        <p:txBody>
          <a:bodyPr lIns="45720" rIns="45720"/>
          <a:lstStyle/>
          <a:p>
            <a:pPr marL="0" indent="449263"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altLang="ru-RU" sz="2800" b="1" smtClean="0">
                <a:solidFill>
                  <a:srgbClr val="C00000"/>
                </a:solidFill>
              </a:rPr>
              <a:t>Первая Мировая война </a:t>
            </a:r>
            <a:r>
              <a:rPr lang="ru-RU" altLang="ru-RU" sz="2800" smtClean="0"/>
              <a:t>обернулась для страны катастрофой, подтолкнув ее к неминуемой революции. Февраль 1917 года и последовавшее за ним безвластие привело к </a:t>
            </a:r>
            <a:r>
              <a:rPr lang="ru-RU" altLang="ru-RU" sz="2800" b="1" smtClean="0">
                <a:solidFill>
                  <a:srgbClr val="C00000"/>
                </a:solidFill>
              </a:rPr>
              <a:t>Октябрьскому перевороту. </a:t>
            </a:r>
            <a:r>
              <a:rPr lang="ru-RU" altLang="ru-RU" sz="2800" smtClean="0"/>
              <a:t>В результате Россия обрела совсем другое лицо. </a:t>
            </a:r>
            <a:br>
              <a:rPr lang="ru-RU" altLang="ru-RU" sz="2800" smtClean="0"/>
            </a:br>
            <a:r>
              <a:rPr lang="ru-RU" altLang="ru-RU" sz="2800" smtClean="0"/>
              <a:t/>
            </a:r>
            <a:br>
              <a:rPr lang="ru-RU" altLang="ru-RU" sz="2800" smtClean="0"/>
            </a:br>
            <a:r>
              <a:rPr lang="ru-RU" altLang="ru-RU" sz="2800" smtClean="0"/>
              <a:t>На протяжении конца XIX - начала XX века </a:t>
            </a:r>
            <a:r>
              <a:rPr lang="ru-RU" altLang="ru-RU" sz="2800" b="1" smtClean="0">
                <a:solidFill>
                  <a:srgbClr val="C00000"/>
                </a:solidFill>
              </a:rPr>
              <a:t>главным фоном литературного развития были трагические социальные противоречия, а также двойственное сочетание трудно протекавшей экономической модернизации и революционного движения.</a:t>
            </a:r>
            <a:r>
              <a:rPr lang="ru-RU" altLang="ru-RU" sz="2800" smtClean="0"/>
              <a:t> </a:t>
            </a:r>
          </a:p>
          <a:p>
            <a:pPr marL="0" indent="449263" eaLnBrk="1" hangingPunct="1">
              <a:lnSpc>
                <a:spcPct val="80000"/>
              </a:lnSpc>
              <a:spcBef>
                <a:spcPct val="0"/>
              </a:spcBef>
            </a:pPr>
            <a:endParaRPr lang="ru-RU" altLang="ru-RU" sz="2800" smtClean="0"/>
          </a:p>
        </p:txBody>
      </p:sp>
    </p:spTree>
    <p:extLst>
      <p:ext uri="{BB962C8B-B14F-4D97-AF65-F5344CB8AC3E}">
        <p14:creationId xmlns:p14="http://schemas.microsoft.com/office/powerpoint/2010/main" val="1288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2"/>
                </a:solidFill>
              </a:rPr>
              <a:t>Изменения во всем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81000" y="2057400"/>
            <a:ext cx="8153400" cy="399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3635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7D"/>
              </a:buClr>
              <a:buSzPct val="75000"/>
              <a:buFont typeface="Wingdings" pitchFamily="2" charset="2"/>
              <a:buChar char="n"/>
            </a:pPr>
            <a:r>
              <a:rPr lang="ru-RU" altLang="ru-RU" sz="3200" smtClean="0">
                <a:solidFill>
                  <a:srgbClr val="000000"/>
                </a:solidFill>
              </a:rPr>
              <a:t>Быстрыми темпами происходили изменения в науке, менялись философские представления о мире и человеке, бурно развивались близкие к литературе искусства. Научные и философские взгляды в определенные этапы истории культуры кардинально влияют на творцов слова, которые стремились отразить парадоксы времени в своих произведениях. </a:t>
            </a:r>
          </a:p>
        </p:txBody>
      </p:sp>
    </p:spTree>
    <p:extLst>
      <p:ext uri="{BB962C8B-B14F-4D97-AF65-F5344CB8AC3E}">
        <p14:creationId xmlns:p14="http://schemas.microsoft.com/office/powerpoint/2010/main" val="153944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smtClean="0">
                <a:solidFill>
                  <a:schemeClr val="bg2"/>
                </a:solidFill>
              </a:rPr>
              <a:t>Почему и как меняется литература?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altLang="ru-RU" smtClean="0"/>
              <a:t>На этот вопрос литературоведы отвечают из настоящего, анализируя прошлое.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ru-RU" altLang="ru-RU" smtClean="0"/>
              <a:t>Писатели, творя в настоящем, даже если описывают </a:t>
            </a:r>
            <a:r>
              <a:rPr lang="ru-RU" altLang="ru-RU" b="1" smtClean="0"/>
              <a:t>прошлое</a:t>
            </a:r>
            <a:r>
              <a:rPr lang="ru-RU" altLang="ru-RU" smtClean="0"/>
              <a:t>, пытаются осмыслить и показать зарождающееся </a:t>
            </a:r>
            <a:r>
              <a:rPr lang="ru-RU" altLang="ru-RU" b="1" smtClean="0"/>
              <a:t>в настоящем будущее</a:t>
            </a:r>
            <a:r>
              <a:rPr lang="ru-RU" altLang="ru-RU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ru-RU" smtClean="0">
                <a:solidFill>
                  <a:schemeClr val="bg2"/>
                </a:solidFill>
              </a:rPr>
              <a:t>XVIII</a:t>
            </a:r>
            <a:r>
              <a:rPr lang="ru-RU" altLang="ru-RU" smtClean="0">
                <a:solidFill>
                  <a:schemeClr val="bg2"/>
                </a:solidFill>
              </a:rPr>
              <a:t> век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mtClean="0"/>
              <a:t>Новая русская литература родилась в 18 веке и воплотила на своих страницах человека индивидуального, живого.</a:t>
            </a:r>
          </a:p>
          <a:p>
            <a:pPr algn="just" eaLnBrk="1" hangingPunct="1"/>
            <a:r>
              <a:rPr lang="ru-RU" altLang="ru-RU" smtClean="0">
                <a:solidFill>
                  <a:srgbClr val="FF0000"/>
                </a:solidFill>
              </a:rPr>
              <a:t>Человек становится центральной фигурой общественной жизни, и литература начинает глубокое его изучение</a:t>
            </a:r>
          </a:p>
        </p:txBody>
      </p:sp>
    </p:spTree>
    <p:extLst>
      <p:ext uri="{BB962C8B-B14F-4D97-AF65-F5344CB8AC3E}">
        <p14:creationId xmlns:p14="http://schemas.microsoft.com/office/powerpoint/2010/main" val="17692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1890</Words>
  <Application>Microsoft Office PowerPoint</Application>
  <PresentationFormat>Экран (4:3)</PresentationFormat>
  <Paragraphs>219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51" baseType="lpstr">
      <vt:lpstr>Тема Office</vt:lpstr>
      <vt:lpstr>Пиксел</vt:lpstr>
      <vt:lpstr>Презентация PowerPoint</vt:lpstr>
      <vt:lpstr>Презентация PowerPoint</vt:lpstr>
      <vt:lpstr>Презентация PowerPoint</vt:lpstr>
      <vt:lpstr>Общая характеристика эпохи</vt:lpstr>
      <vt:lpstr>Конец XIX столетия обнажил глубочайшие кризисные явления в экономике Российской Империи</vt:lpstr>
      <vt:lpstr>Презентация PowerPoint</vt:lpstr>
      <vt:lpstr>Изменения во всем</vt:lpstr>
      <vt:lpstr>Почему и как меняется литература?</vt:lpstr>
      <vt:lpstr>XVIII век</vt:lpstr>
      <vt:lpstr>XIX век</vt:lpstr>
      <vt:lpstr>Презентация PowerPoint</vt:lpstr>
      <vt:lpstr>Появление новых героев</vt:lpstr>
      <vt:lpstr>«Поэт в России больше, чем поэт» (Е.Евтушенко)</vt:lpstr>
      <vt:lpstr>Время остановилось.  До человека ли в такую эпоху?</vt:lpstr>
      <vt:lpstr>Человек – как центр литературной вселенной уступает свое место стихии</vt:lpstr>
      <vt:lpstr>Пролетарские поэты</vt:lpstr>
      <vt:lpstr>Человекобог в творчестве поэтов-модернистов</vt:lpstr>
      <vt:lpstr>Человек перестает быть самоценным</vt:lpstr>
      <vt:lpstr>Судьба реализма</vt:lpstr>
      <vt:lpstr>Дилемма  «Быть лучше» или «Лучше жить» - открытие реализма XX века</vt:lpstr>
      <vt:lpstr>Реализм XX века</vt:lpstr>
      <vt:lpstr>Реализм XX века</vt:lpstr>
      <vt:lpstr>Начало XX 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литература в контексте мировой художественной культуры XX столетия</dc:title>
  <dc:creator>user</dc:creator>
  <cp:lastModifiedBy>Админ</cp:lastModifiedBy>
  <cp:revision>31</cp:revision>
  <dcterms:created xsi:type="dcterms:W3CDTF">2013-08-18T06:34:08Z</dcterms:created>
  <dcterms:modified xsi:type="dcterms:W3CDTF">2017-09-05T12:52:39Z</dcterms:modified>
</cp:coreProperties>
</file>