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1268760"/>
            <a:ext cx="63904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СОВРЕМЕННЫЕ ОБРАЗОВАТЕЛЬНЫЕ </a:t>
            </a:r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ТЕХНОЛОГИИ ФОРМИРОВАНИЯ ОБЩИХ И ПРОФЕССИОНАЛЬНЫХ КОМПИТЕНЦЙ ОБУЧАЮЩИХСЯ ПОО СПО.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203848" y="5480818"/>
            <a:ext cx="547260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Смирнова Елена Николаевна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Методист, Преподаватель спец. дисциплин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ЧБПОУ «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Юрюзанский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технологический техникум»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002548" y="404664"/>
            <a:ext cx="30897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ДЕБАТЫ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556792"/>
            <a:ext cx="69847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В основе - свободное высказывание, обмен мнениями , приведение примеров, фактов, аргументация, пояснение, информация и т.д.,  не допуская личностных оценок, эмоциональных проявлений.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Основное отличие от дискуссий – однозначный ответ –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да или нет.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Одна группа (утверждающие) является сторонниками положительного ответа, а другая группа (отрицающие) – сторонниками отрицательного ответа. Внутри каждой из групп: 1 подгруппа подбирает аргументы, 2-я  разрабатывает контраргументы. 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18864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07704" y="476673"/>
            <a:ext cx="72362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МОЗГОВОЙ ШТУРМ, БРЕЙНСТОРМ, МОЗГОВАЯ АТАКА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720840"/>
            <a:ext cx="7128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мозгового штурма (мозговая атака,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brain storming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— оперативный метод решения проблемы на основе стимулирования творческой активности, при котором участникам обсуждения предлагают высказывать как можно большее количество вариантов решения, в том числе самых фантастичных. Затем из общего числа высказанных идей отбирают наиболее удачные, которые могут быть использованы на практике.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18864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835696" y="548681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ШЕСТЬ ДУМАЮЩИХ ШЛЯП –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ОЦЕНКИ СИТУАЦИИ, ИДЕИ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136339"/>
            <a:ext cx="7056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Белая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информация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Красная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эмоции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Синяя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процесс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Зеленая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рост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Черная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– пессимизм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Желтая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оптимизм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преимущества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параллельное мышление, рассмотрение ситуации с разных углов, подавление эго.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627784" y="692696"/>
            <a:ext cx="59046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ТЕХНИКА «АКВАРИУМ»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82341"/>
            <a:ext cx="653447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 обсуждения проблемы  в  большой группе (25 -30 человек)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 предлагается руководителем.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в группах по 5 -6 человек располагаются в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разных углах учебной аудитории.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течение 10 -15 мин в группах обсуждается проблема и вырабатывается вариант ее решения.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выбирают представителя, который в процессе дискуссии будет представлять их позицию.</a:t>
            </a: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335250" y="620688"/>
            <a:ext cx="46931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ТЕХНИКА«АКВАРИУМА»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166843"/>
            <a:ext cx="71642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круга  – в «Аквариуме» представители групп  высказывают  мнение группы, аргументируя позиции.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Остальные в большом кругу следят за ходом обсуждения.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НЕ МОГУТ высказывать собственное мнение. Но могут передавать в ходе обсуждения записки в малый круг своим «депутатам».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Представители групп могут взять перерыв, чтобы проконсультироваться с остальными ее членами. Группа может отозвать своего представителя.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Обсуждение заканчивается по истечении отведенного времени.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Принимается общее решение.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835696" y="332656"/>
            <a:ext cx="73083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СМЕШАННОГО ОБУЧЕНИЯ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blended learning)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esktop\Курсы Смешанное обучение\img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712879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79712" y="764704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МОБИЛЬНОЕ ОБУЧЕНИЕ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mLearning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6462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Согласно исследованию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Dscout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, в среднем человек прикасается к экрану телефона 2 617 раз в сутки. Уловив тенденцию, компании стали разрабатывать электронные курсы для мобильников и планшетов. Так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гаджеты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взяли роль «учителя» на себя. Основное преимущество в том, что учиться можно в любом месте в свободное от работы время: по дороге в офис или во время обеда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07704" y="692696"/>
            <a:ext cx="69847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СИНГАПУРСКАЯ МЕТОДИКА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136339"/>
            <a:ext cx="6030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Сингапурская методика обучения представляет собой набор тезисов и формул, называемых структурами, из которых, как из кубиков ЛЕГО, строится урок. Соединять их друг с другом можно в любой последовательности. Каждая структура имеет жесткие рамки и собственное название.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мэнэдж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мэт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(управление классом)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18864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0D40A76D-A60F-4A8B-921F-82924A2D4275}"/>
              </a:ext>
            </a:extLst>
          </p:cNvPr>
          <p:cNvSpPr txBox="1">
            <a:spLocks/>
          </p:cNvSpPr>
          <p:nvPr/>
        </p:nvSpPr>
        <p:spPr>
          <a:xfrm>
            <a:off x="1463631" y="620687"/>
            <a:ext cx="6566315" cy="2535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СОСТАВЛЕНИЕ КЛАСТЕРА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13193C6-A093-4939-B370-F75300AB90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16832"/>
            <a:ext cx="8630499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07704" y="1145142"/>
            <a:ext cx="698477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Исходя из выше изложенного можно сделать вывод, что конкурс «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Worldskills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действительно имеет огромное значение для студентов СПО, преподавателей, обучающихся общеобразовательных организаций, системы образования области в целом. Такого рода профориентация позволит повысить имидж профессиональных учреждений.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260648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548680"/>
            <a:ext cx="6678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Эволюция понятия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 «педагогическая технология»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5576" y="1916832"/>
            <a:ext cx="7560840" cy="1006803"/>
            <a:chOff x="0" y="0"/>
            <a:chExt cx="8640960" cy="1037646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0" y="0"/>
              <a:ext cx="8640960" cy="1037646"/>
            </a:xfrm>
            <a:prstGeom prst="roundRect">
              <a:avLst>
                <a:gd name="adj" fmla="val 10000"/>
              </a:avLst>
            </a:prstGeom>
            <a:solidFill>
              <a:srgbClr val="F15A2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1831956" y="0"/>
              <a:ext cx="6809003" cy="1037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>
                  <a:solidFill>
                    <a:schemeClr val="bg1"/>
                  </a:solidFill>
                </a:rPr>
                <a:t>1 период (40-е - сер. 50-х г.) 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55576" y="3068960"/>
            <a:ext cx="7632848" cy="1006803"/>
            <a:chOff x="0" y="1141411"/>
            <a:chExt cx="8640960" cy="103764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1141411"/>
              <a:ext cx="8640960" cy="1037646"/>
            </a:xfrm>
            <a:prstGeom prst="roundRect">
              <a:avLst>
                <a:gd name="adj" fmla="val 10000"/>
              </a:avLst>
            </a:prstGeom>
            <a:solidFill>
              <a:srgbClr val="00164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6"/>
            <p:cNvSpPr/>
            <p:nvPr/>
          </p:nvSpPr>
          <p:spPr>
            <a:xfrm>
              <a:off x="1831956" y="1141411"/>
              <a:ext cx="6809003" cy="1037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/>
                <a:t>2 период (сер. 50-х - 60-е г.) 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55576" y="4199654"/>
            <a:ext cx="7560840" cy="1006803"/>
            <a:chOff x="0" y="2282822"/>
            <a:chExt cx="8640960" cy="103764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2282822"/>
              <a:ext cx="8640960" cy="1037646"/>
            </a:xfrm>
            <a:prstGeom prst="roundRect">
              <a:avLst>
                <a:gd name="adj" fmla="val 10000"/>
              </a:avLst>
            </a:prstGeom>
            <a:solidFill>
              <a:srgbClr val="006D4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8"/>
            <p:cNvSpPr/>
            <p:nvPr/>
          </p:nvSpPr>
          <p:spPr>
            <a:xfrm>
              <a:off x="1831956" y="2282822"/>
              <a:ext cx="6809003" cy="1037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/>
                <a:t>3 период (70-е г.)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83568" y="5341065"/>
            <a:ext cx="7632848" cy="1006803"/>
            <a:chOff x="0" y="3424233"/>
            <a:chExt cx="8640960" cy="103764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3424233"/>
              <a:ext cx="8640960" cy="1037646"/>
            </a:xfrm>
            <a:prstGeom prst="roundRect">
              <a:avLst>
                <a:gd name="adj" fmla="val 10000"/>
              </a:avLst>
            </a:prstGeom>
            <a:solidFill>
              <a:srgbClr val="852D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10"/>
            <p:cNvSpPr/>
            <p:nvPr/>
          </p:nvSpPr>
          <p:spPr>
            <a:xfrm>
              <a:off x="1831956" y="3424233"/>
              <a:ext cx="6809003" cy="1037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l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500" kern="1200" dirty="0"/>
                <a:t>4 период (с начала 80-х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411760" y="692696"/>
            <a:ext cx="61926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ВОСПРОИЗВОДИМЫЙ ОБУЧАЮЩИЙ ЦИКЛ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204864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планирование обучения на основе точного определения его желаемого эталона в виде набора наблюдаемых действий обучающихся;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предварительная оценка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обучающихся 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обучающая фаза - совокупность учебных процедур, сопровождающаяся коррекцией на основе оперативной обратной связи;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4) оценка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результатов          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012938" y="227988"/>
            <a:ext cx="7714746" cy="1040771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Формы взаимодействия</a:t>
            </a:r>
            <a:b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педагога  и обучающихся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12938" y="2780928"/>
            <a:ext cx="7714746" cy="72008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65338" y="380389"/>
            <a:ext cx="7714746" cy="61082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132856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Пассивные методы</a:t>
            </a:r>
          </a:p>
          <a:p>
            <a:pPr marL="457200" indent="-457200">
              <a:buAutoNum type="arabicPeriod"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/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2. Активные методы 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3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. Интерактивные методы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Объект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004048" y="1340768"/>
            <a:ext cx="334786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499992" y="4797152"/>
            <a:ext cx="4176464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24944"/>
            <a:ext cx="3353223" cy="187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0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835696" y="764705"/>
            <a:ext cx="69847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ИНТЕГРИРОВАННОЕ ОБУЧЕНИЕ- ТРЕБОВАНИЕ ФГОС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348880"/>
            <a:ext cx="777686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- англ. «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interact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«взаимный», </a:t>
            </a:r>
            <a:endPara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ctr"/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«действовать». </a:t>
            </a:r>
            <a:endPara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ctr"/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Интерактивность означает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способность взаимодействовать или находиться в режиме беседы, диалога с кем-либо (педагог) или чем-либо (компьютер). 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63688" y="476672"/>
            <a:ext cx="71287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КРУГЛЫЙ СТОЛ, ДИСКУССИИЯ, ДЕБАТЫ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82341"/>
            <a:ext cx="63904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Круглый стол 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организационная форма познавательной деятельности, 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сочетание тематической дискуссии с групповой консультацией,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позволяющая закрепить полученные ранее знания, восполнить недостающую информацию. </a:t>
            </a:r>
          </a:p>
          <a:p>
            <a:pPr algn="just"/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цель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выработка  профессиональных умений излагать мысли, аргументировать свои соображения, обосновывать предлагаемые решения и отстаивать свои убеждения, выявлять проблемы и вопросы для обсуждения.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80625" y="476672"/>
            <a:ext cx="535181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ПРОВЕДЕНИЕ ДИСКУССИИ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1582341"/>
            <a:ext cx="6552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стадия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Адаптация к проблеме и друг к другу.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 организатором дискуссии ставятся задачи:</a:t>
            </a:r>
          </a:p>
          <a:p>
            <a:pPr lvl="0"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Сформулировать проблему и цели дискуссии (Что обсуждается? Что должно дать обсуждение?)</a:t>
            </a:r>
          </a:p>
          <a:p>
            <a:pPr lvl="0"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Провести знакомство участников (метод «интервьюирования» - участники разбиваются на пары и представляют друг друга после короткой ознакомительной (не более 5 минут), направленной беседы.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69269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584806" y="908720"/>
            <a:ext cx="37955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ОСНАВНАЯ ЧАСТЬ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136339"/>
            <a:ext cx="6030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стадия — </a:t>
            </a:r>
            <a:r>
              <a:rPr lang="ru-RU" sz="2400" i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стадия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оценки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—ситуация сопоставления, конфронтации, конфликта идей. Организатором ставятся  задачи:</a:t>
            </a:r>
          </a:p>
          <a:p>
            <a:pPr lvl="0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предоставить слова конкретным участникам;</a:t>
            </a:r>
          </a:p>
          <a:p>
            <a:pPr lvl="0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собрать максимум мнений, идей, предложений. Для этого необходимо активизировать каждого студента.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332656"/>
            <a:ext cx="194421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627784" y="548680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ВЫВОДЫ (РЕФЛЕКСИЯ)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2707" y="3244334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3759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276872"/>
            <a:ext cx="89644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Задачи  педагога:</a:t>
            </a:r>
          </a:p>
          <a:p>
            <a:pPr lvl="0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проанализировать и оценить дискуссию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, сопоставив ее цель с полученными результатами, сделать выводы, вынести решения, оценить результаты (+, -);</a:t>
            </a:r>
          </a:p>
          <a:p>
            <a:pPr lvl="0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помочь участникам прийти к согласованному мнению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путем внимательного выслушивания различных толкований, поиска общих тенденций для принятия решений.</a:t>
            </a:r>
          </a:p>
          <a:p>
            <a:pPr lvl="0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принять групповое решение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совместно с участниками,  подчеркнув важность разнообразных позиций и подходов.</a:t>
            </a:r>
          </a:p>
          <a:p>
            <a:pPr lvl="0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подвести группу к конструктивным выводам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, имеющим познавательное и практическое значение.</a:t>
            </a:r>
          </a:p>
          <a:p>
            <a:pPr lvl="0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добиться чувства удовлетворения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, поблагодарить всех участников за активную работу, выделить тех, кто помог в решении проблемы.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</TotalTime>
  <Words>926</Words>
  <Application>Microsoft Office PowerPoint</Application>
  <PresentationFormat>Экран 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Леся</dc:creator>
  <cp:lastModifiedBy>Леся</cp:lastModifiedBy>
  <cp:revision>25</cp:revision>
  <dcterms:created xsi:type="dcterms:W3CDTF">2020-05-18T15:27:32Z</dcterms:created>
  <dcterms:modified xsi:type="dcterms:W3CDTF">2020-05-19T07:03:43Z</dcterms:modified>
</cp:coreProperties>
</file>